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9"/>
  </p:notesMasterIdLst>
  <p:sldIdLst>
    <p:sldId id="2767" r:id="rId5"/>
    <p:sldId id="2777" r:id="rId6"/>
    <p:sldId id="257" r:id="rId7"/>
    <p:sldId id="258" r:id="rId8"/>
    <p:sldId id="260" r:id="rId9"/>
    <p:sldId id="259" r:id="rId10"/>
    <p:sldId id="261" r:id="rId11"/>
    <p:sldId id="269" r:id="rId12"/>
    <p:sldId id="2768" r:id="rId13"/>
    <p:sldId id="263" r:id="rId14"/>
    <p:sldId id="2769" r:id="rId15"/>
    <p:sldId id="265" r:id="rId16"/>
    <p:sldId id="2770" r:id="rId17"/>
    <p:sldId id="266" r:id="rId18"/>
    <p:sldId id="268" r:id="rId19"/>
    <p:sldId id="2771" r:id="rId20"/>
    <p:sldId id="2772" r:id="rId21"/>
    <p:sldId id="2773" r:id="rId22"/>
    <p:sldId id="2775" r:id="rId23"/>
    <p:sldId id="2779" r:id="rId24"/>
    <p:sldId id="2780" r:id="rId25"/>
    <p:sldId id="267" r:id="rId26"/>
    <p:sldId id="2781" r:id="rId27"/>
    <p:sldId id="27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EA6"/>
    <a:srgbClr val="209E0D"/>
    <a:srgbClr val="BD0F0F"/>
    <a:srgbClr val="198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0A54B-6EE0-1D35-7358-61E4A74BF445}" v="1475" dt="2026-04-11T21:43:33.785"/>
    <p1510:client id="{68F1D2CF-4BA1-E6D2-FC27-D4973B6B9C82}" v="199" dt="2026-04-11T21:55:34.165"/>
    <p1510:client id="{9FBCF2FD-ADFE-9D49-A498-C0FD52021C4B}" v="781" dt="2026-04-11T23:18:48.258"/>
    <p1510:client id="{B4CF5C83-B655-9217-3F8E-1DE321DCD3E4}" v="65" dt="2026-04-12T23:18:30.140"/>
    <p1510:client id="{C2BEA22C-8D65-B07E-BFAF-C643A50BB121}" v="1391" dt="2026-04-11T18:28:17.469"/>
    <p1510:client id="{D5026FFC-7BF5-69F9-EDBD-9959C95E236B}" v="3203" dt="2026-04-11T20:17:48.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4"/>
    <p:restoredTop sz="94695"/>
  </p:normalViewPr>
  <p:slideViewPr>
    <p:cSldViewPr snapToGrid="0">
      <p:cViewPr>
        <p:scale>
          <a:sx n="100" d="100"/>
          <a:sy n="100" d="100"/>
        </p:scale>
        <p:origin x="-7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arri Dosunmu" userId="S::ddosunm1@jh.edu::a65c0651-4be4-42cf-a9a9-f7d19bcb29ea" providerId="AD" clId="Web-{9FBCF2FD-ADFE-9D49-A498-C0FD52021C4B}"/>
    <pc:docChg chg="addSld modSld">
      <pc:chgData name="Demarri Dosunmu" userId="S::ddosunm1@jh.edu::a65c0651-4be4-42cf-a9a9-f7d19bcb29ea" providerId="AD" clId="Web-{9FBCF2FD-ADFE-9D49-A498-C0FD52021C4B}" dt="2026-04-11T23:18:48.258" v="699" actId="20577"/>
      <pc:docMkLst>
        <pc:docMk/>
      </pc:docMkLst>
      <pc:sldChg chg="modSp">
        <pc:chgData name="Demarri Dosunmu" userId="S::ddosunm1@jh.edu::a65c0651-4be4-42cf-a9a9-f7d19bcb29ea" providerId="AD" clId="Web-{9FBCF2FD-ADFE-9D49-A498-C0FD52021C4B}" dt="2026-04-11T22:47:45.066" v="629"/>
        <pc:sldMkLst>
          <pc:docMk/>
          <pc:sldMk cId="4216523365" sldId="257"/>
        </pc:sldMkLst>
        <pc:spChg chg="mod">
          <ac:chgData name="Demarri Dosunmu" userId="S::ddosunm1@jh.edu::a65c0651-4be4-42cf-a9a9-f7d19bcb29ea" providerId="AD" clId="Web-{9FBCF2FD-ADFE-9D49-A498-C0FD52021C4B}" dt="2026-04-11T22:47:44.503" v="628"/>
          <ac:spMkLst>
            <pc:docMk/>
            <pc:sldMk cId="4216523365" sldId="257"/>
            <ac:spMk id="2" creationId="{93B255C6-1E2E-E4BD-2E9F-B3321C22A292}"/>
          </ac:spMkLst>
        </pc:spChg>
        <pc:spChg chg="mod">
          <ac:chgData name="Demarri Dosunmu" userId="S::ddosunm1@jh.edu::a65c0651-4be4-42cf-a9a9-f7d19bcb29ea" providerId="AD" clId="Web-{9FBCF2FD-ADFE-9D49-A498-C0FD52021C4B}" dt="2026-04-11T22:47:45.066" v="629"/>
          <ac:spMkLst>
            <pc:docMk/>
            <pc:sldMk cId="4216523365" sldId="257"/>
            <ac:spMk id="3" creationId="{432C04E6-B771-F1FA-85F4-B7984DE55A8E}"/>
          </ac:spMkLst>
        </pc:spChg>
      </pc:sldChg>
      <pc:sldChg chg="modSp">
        <pc:chgData name="Demarri Dosunmu" userId="S::ddosunm1@jh.edu::a65c0651-4be4-42cf-a9a9-f7d19bcb29ea" providerId="AD" clId="Web-{9FBCF2FD-ADFE-9D49-A498-C0FD52021C4B}" dt="2026-04-11T22:47:58.910" v="633" actId="1076"/>
        <pc:sldMkLst>
          <pc:docMk/>
          <pc:sldMk cId="3313450045" sldId="258"/>
        </pc:sldMkLst>
        <pc:spChg chg="mod">
          <ac:chgData name="Demarri Dosunmu" userId="S::ddosunm1@jh.edu::a65c0651-4be4-42cf-a9a9-f7d19bcb29ea" providerId="AD" clId="Web-{9FBCF2FD-ADFE-9D49-A498-C0FD52021C4B}" dt="2026-04-11T22:47:58.910" v="633" actId="1076"/>
          <ac:spMkLst>
            <pc:docMk/>
            <pc:sldMk cId="3313450045" sldId="258"/>
            <ac:spMk id="2" creationId="{8AA144A5-0283-F980-85F3-EE51746FC4CD}"/>
          </ac:spMkLst>
        </pc:spChg>
      </pc:sldChg>
      <pc:sldChg chg="modSp mod modClrScheme chgLayout">
        <pc:chgData name="Demarri Dosunmu" userId="S::ddosunm1@jh.edu::a65c0651-4be4-42cf-a9a9-f7d19bcb29ea" providerId="AD" clId="Web-{9FBCF2FD-ADFE-9D49-A498-C0FD52021C4B}" dt="2026-04-11T22:48:18.082" v="635"/>
        <pc:sldMkLst>
          <pc:docMk/>
          <pc:sldMk cId="1471035344" sldId="259"/>
        </pc:sldMkLst>
        <pc:spChg chg="mod">
          <ac:chgData name="Demarri Dosunmu" userId="S::ddosunm1@jh.edu::a65c0651-4be4-42cf-a9a9-f7d19bcb29ea" providerId="AD" clId="Web-{9FBCF2FD-ADFE-9D49-A498-C0FD52021C4B}" dt="2026-04-11T22:47:33.643" v="615"/>
          <ac:spMkLst>
            <pc:docMk/>
            <pc:sldMk cId="1471035344" sldId="259"/>
            <ac:spMk id="2" creationId="{B2E133A0-1764-3DC0-A9D7-7733B04AFC75}"/>
          </ac:spMkLst>
        </pc:spChg>
        <pc:spChg chg="mod">
          <ac:chgData name="Demarri Dosunmu" userId="S::ddosunm1@jh.edu::a65c0651-4be4-42cf-a9a9-f7d19bcb29ea" providerId="AD" clId="Web-{9FBCF2FD-ADFE-9D49-A498-C0FD52021C4B}" dt="2026-04-11T22:19:23.158" v="187"/>
          <ac:spMkLst>
            <pc:docMk/>
            <pc:sldMk cId="1471035344" sldId="259"/>
            <ac:spMk id="4" creationId="{D8F20E4A-2DA7-367F-889E-11AF801A382F}"/>
          </ac:spMkLst>
        </pc:spChg>
        <pc:spChg chg="mod">
          <ac:chgData name="Demarri Dosunmu" userId="S::ddosunm1@jh.edu::a65c0651-4be4-42cf-a9a9-f7d19bcb29ea" providerId="AD" clId="Web-{9FBCF2FD-ADFE-9D49-A498-C0FD52021C4B}" dt="2026-04-11T22:19:23.158" v="187"/>
          <ac:spMkLst>
            <pc:docMk/>
            <pc:sldMk cId="1471035344" sldId="259"/>
            <ac:spMk id="5" creationId="{73D0C200-7BBC-B1AA-6E27-4596490E6089}"/>
          </ac:spMkLst>
        </pc:spChg>
        <pc:spChg chg="mod">
          <ac:chgData name="Demarri Dosunmu" userId="S::ddosunm1@jh.edu::a65c0651-4be4-42cf-a9a9-f7d19bcb29ea" providerId="AD" clId="Web-{9FBCF2FD-ADFE-9D49-A498-C0FD52021C4B}" dt="2026-04-11T22:19:23.158" v="187"/>
          <ac:spMkLst>
            <pc:docMk/>
            <pc:sldMk cId="1471035344" sldId="259"/>
            <ac:spMk id="6" creationId="{1EA7C8A9-3ADD-70A8-B9C7-245046BFADA7}"/>
          </ac:spMkLst>
        </pc:spChg>
        <pc:graphicFrameChg chg="mod modGraphic">
          <ac:chgData name="Demarri Dosunmu" userId="S::ddosunm1@jh.edu::a65c0651-4be4-42cf-a9a9-f7d19bcb29ea" providerId="AD" clId="Web-{9FBCF2FD-ADFE-9D49-A498-C0FD52021C4B}" dt="2026-04-11T22:48:18.082" v="635"/>
          <ac:graphicFrameMkLst>
            <pc:docMk/>
            <pc:sldMk cId="1471035344" sldId="259"/>
            <ac:graphicFrameMk id="10" creationId="{F7973E90-0852-11C2-BB17-29008373D5A6}"/>
          </ac:graphicFrameMkLst>
        </pc:graphicFrameChg>
      </pc:sldChg>
      <pc:sldChg chg="modSp">
        <pc:chgData name="Demarri Dosunmu" userId="S::ddosunm1@jh.edu::a65c0651-4be4-42cf-a9a9-f7d19bcb29ea" providerId="AD" clId="Web-{9FBCF2FD-ADFE-9D49-A498-C0FD52021C4B}" dt="2026-04-11T22:47:32.300" v="614"/>
        <pc:sldMkLst>
          <pc:docMk/>
          <pc:sldMk cId="4198690590" sldId="260"/>
        </pc:sldMkLst>
        <pc:spChg chg="mod">
          <ac:chgData name="Demarri Dosunmu" userId="S::ddosunm1@jh.edu::a65c0651-4be4-42cf-a9a9-f7d19bcb29ea" providerId="AD" clId="Web-{9FBCF2FD-ADFE-9D49-A498-C0FD52021C4B}" dt="2026-04-11T22:47:32.300" v="614"/>
          <ac:spMkLst>
            <pc:docMk/>
            <pc:sldMk cId="4198690590" sldId="260"/>
            <ac:spMk id="2" creationId="{EC22F81C-2BD8-A4FA-1C47-752CDA28131D}"/>
          </ac:spMkLst>
        </pc:spChg>
      </pc:sldChg>
      <pc:sldChg chg="addSp modSp mod modClrScheme chgLayout">
        <pc:chgData name="Demarri Dosunmu" userId="S::ddosunm1@jh.edu::a65c0651-4be4-42cf-a9a9-f7d19bcb29ea" providerId="AD" clId="Web-{9FBCF2FD-ADFE-9D49-A498-C0FD52021C4B}" dt="2026-04-11T22:59:47.092" v="695" actId="20577"/>
        <pc:sldMkLst>
          <pc:docMk/>
          <pc:sldMk cId="187927555" sldId="261"/>
        </pc:sldMkLst>
        <pc:spChg chg="mod">
          <ac:chgData name="Demarri Dosunmu" userId="S::ddosunm1@jh.edu::a65c0651-4be4-42cf-a9a9-f7d19bcb29ea" providerId="AD" clId="Web-{9FBCF2FD-ADFE-9D49-A498-C0FD52021C4B}" dt="2026-04-11T22:49:15.756" v="638"/>
          <ac:spMkLst>
            <pc:docMk/>
            <pc:sldMk cId="187927555" sldId="261"/>
            <ac:spMk id="2" creationId="{9BB750E1-014E-2F32-5FE0-025C27322ADF}"/>
          </ac:spMkLst>
        </pc:spChg>
        <pc:spChg chg="mod">
          <ac:chgData name="Demarri Dosunmu" userId="S::ddosunm1@jh.edu::a65c0651-4be4-42cf-a9a9-f7d19bcb29ea" providerId="AD" clId="Web-{9FBCF2FD-ADFE-9D49-A498-C0FD52021C4B}" dt="2026-04-11T22:59:47.092" v="695" actId="20577"/>
          <ac:spMkLst>
            <pc:docMk/>
            <pc:sldMk cId="187927555" sldId="261"/>
            <ac:spMk id="3" creationId="{A36B70B6-B9DD-8293-E045-C9E0BE21FEB2}"/>
          </ac:spMkLst>
        </pc:spChg>
        <pc:spChg chg="mod">
          <ac:chgData name="Demarri Dosunmu" userId="S::ddosunm1@jh.edu::a65c0651-4be4-42cf-a9a9-f7d19bcb29ea" providerId="AD" clId="Web-{9FBCF2FD-ADFE-9D49-A498-C0FD52021C4B}" dt="2026-04-11T22:49:15.756" v="638"/>
          <ac:spMkLst>
            <pc:docMk/>
            <pc:sldMk cId="187927555" sldId="261"/>
            <ac:spMk id="4" creationId="{57908E80-2392-A58F-EEB2-EE633788820D}"/>
          </ac:spMkLst>
        </pc:spChg>
        <pc:spChg chg="mod ord">
          <ac:chgData name="Demarri Dosunmu" userId="S::ddosunm1@jh.edu::a65c0651-4be4-42cf-a9a9-f7d19bcb29ea" providerId="AD" clId="Web-{9FBCF2FD-ADFE-9D49-A498-C0FD52021C4B}" dt="2026-04-11T22:49:15.756" v="638"/>
          <ac:spMkLst>
            <pc:docMk/>
            <pc:sldMk cId="187927555" sldId="261"/>
            <ac:spMk id="7" creationId="{3B2FBC74-35D9-C062-A1B7-A5F83C6DDE04}"/>
          </ac:spMkLst>
        </pc:spChg>
        <pc:spChg chg="mod">
          <ac:chgData name="Demarri Dosunmu" userId="S::ddosunm1@jh.edu::a65c0651-4be4-42cf-a9a9-f7d19bcb29ea" providerId="AD" clId="Web-{9FBCF2FD-ADFE-9D49-A498-C0FD52021C4B}" dt="2026-04-11T22:49:15.756" v="638"/>
          <ac:spMkLst>
            <pc:docMk/>
            <pc:sldMk cId="187927555" sldId="261"/>
            <ac:spMk id="11" creationId="{7AD7CF7A-19D0-ADD5-94BA-57D30A5157B9}"/>
          </ac:spMkLst>
        </pc:spChg>
        <pc:picChg chg="add mod ord">
          <ac:chgData name="Demarri Dosunmu" userId="S::ddosunm1@jh.edu::a65c0651-4be4-42cf-a9a9-f7d19bcb29ea" providerId="AD" clId="Web-{9FBCF2FD-ADFE-9D49-A498-C0FD52021C4B}" dt="2026-04-11T22:49:15.756" v="638"/>
          <ac:picMkLst>
            <pc:docMk/>
            <pc:sldMk cId="187927555" sldId="261"/>
            <ac:picMk id="5" creationId="{F985CA6C-9B9F-E15F-B2AA-15A4E2BD6B86}"/>
          </ac:picMkLst>
        </pc:picChg>
      </pc:sldChg>
      <pc:sldChg chg="addSp delSp modSp mod modClrScheme chgLayout">
        <pc:chgData name="Demarri Dosunmu" userId="S::ddosunm1@jh.edu::a65c0651-4be4-42cf-a9a9-f7d19bcb29ea" providerId="AD" clId="Web-{9FBCF2FD-ADFE-9D49-A498-C0FD52021C4B}" dt="2026-04-11T22:46:33.876" v="605"/>
        <pc:sldMkLst>
          <pc:docMk/>
          <pc:sldMk cId="1941379388" sldId="263"/>
        </pc:sldMkLst>
        <pc:spChg chg="add del mod">
          <ac:chgData name="Demarri Dosunmu" userId="S::ddosunm1@jh.edu::a65c0651-4be4-42cf-a9a9-f7d19bcb29ea" providerId="AD" clId="Web-{9FBCF2FD-ADFE-9D49-A498-C0FD52021C4B}" dt="2026-04-11T22:46:33.876" v="605"/>
          <ac:spMkLst>
            <pc:docMk/>
            <pc:sldMk cId="1941379388" sldId="263"/>
            <ac:spMk id="2" creationId="{90979F20-7FE0-9464-CC8C-AAB74EE175D5}"/>
          </ac:spMkLst>
        </pc:spChg>
        <pc:spChg chg="mod">
          <ac:chgData name="Demarri Dosunmu" userId="S::ddosunm1@jh.edu::a65c0651-4be4-42cf-a9a9-f7d19bcb29ea" providerId="AD" clId="Web-{9FBCF2FD-ADFE-9D49-A498-C0FD52021C4B}" dt="2026-04-11T22:19:06.484" v="183"/>
          <ac:spMkLst>
            <pc:docMk/>
            <pc:sldMk cId="1941379388" sldId="263"/>
            <ac:spMk id="3" creationId="{A5205E06-DEAE-0DD1-4D36-DFAC6C725BED}"/>
          </ac:spMkLst>
        </pc:spChg>
        <pc:spChg chg="add del mod">
          <ac:chgData name="Demarri Dosunmu" userId="S::ddosunm1@jh.edu::a65c0651-4be4-42cf-a9a9-f7d19bcb29ea" providerId="AD" clId="Web-{9FBCF2FD-ADFE-9D49-A498-C0FD52021C4B}" dt="2026-04-11T22:46:22.188" v="604" actId="20577"/>
          <ac:spMkLst>
            <pc:docMk/>
            <pc:sldMk cId="1941379388" sldId="263"/>
            <ac:spMk id="4" creationId="{A8072345-EDED-4266-CFF8-650FF0BB1E47}"/>
          </ac:spMkLst>
        </pc:spChg>
        <pc:spChg chg="add del mod ord">
          <ac:chgData name="Demarri Dosunmu" userId="S::ddosunm1@jh.edu::a65c0651-4be4-42cf-a9a9-f7d19bcb29ea" providerId="AD" clId="Web-{9FBCF2FD-ADFE-9D49-A498-C0FD52021C4B}" dt="2026-04-11T22:40:53.580" v="516"/>
          <ac:spMkLst>
            <pc:docMk/>
            <pc:sldMk cId="1941379388" sldId="263"/>
            <ac:spMk id="6" creationId="{2AEFE3EB-673E-77EF-2980-BA6EC57A519F}"/>
          </ac:spMkLst>
        </pc:spChg>
        <pc:spChg chg="add del mod">
          <ac:chgData name="Demarri Dosunmu" userId="S::ddosunm1@jh.edu::a65c0651-4be4-42cf-a9a9-f7d19bcb29ea" providerId="AD" clId="Web-{9FBCF2FD-ADFE-9D49-A498-C0FD52021C4B}" dt="2026-04-11T22:02:40.808" v="38"/>
          <ac:spMkLst>
            <pc:docMk/>
            <pc:sldMk cId="1941379388" sldId="263"/>
            <ac:spMk id="7" creationId="{4187E779-6903-B9AD-CCA8-A88CDA30B562}"/>
          </ac:spMkLst>
        </pc:spChg>
        <pc:spChg chg="add del mod">
          <ac:chgData name="Demarri Dosunmu" userId="S::ddosunm1@jh.edu::a65c0651-4be4-42cf-a9a9-f7d19bcb29ea" providerId="AD" clId="Web-{9FBCF2FD-ADFE-9D49-A498-C0FD52021C4B}" dt="2026-04-11T22:18:52.248" v="182"/>
          <ac:spMkLst>
            <pc:docMk/>
            <pc:sldMk cId="1941379388" sldId="263"/>
            <ac:spMk id="10" creationId="{B3434B04-E832-233E-309B-62FAFA1AA82C}"/>
          </ac:spMkLst>
        </pc:spChg>
        <pc:spChg chg="add del mod">
          <ac:chgData name="Demarri Dosunmu" userId="S::ddosunm1@jh.edu::a65c0651-4be4-42cf-a9a9-f7d19bcb29ea" providerId="AD" clId="Web-{9FBCF2FD-ADFE-9D49-A498-C0FD52021C4B}" dt="2026-04-11T22:40:57.892" v="520"/>
          <ac:spMkLst>
            <pc:docMk/>
            <pc:sldMk cId="1941379388" sldId="263"/>
            <ac:spMk id="11" creationId="{B3434B04-E832-233E-309B-62FAFA1AA82C}"/>
          </ac:spMkLst>
        </pc:spChg>
        <pc:spChg chg="add del mod">
          <ac:chgData name="Demarri Dosunmu" userId="S::ddosunm1@jh.edu::a65c0651-4be4-42cf-a9a9-f7d19bcb29ea" providerId="AD" clId="Web-{9FBCF2FD-ADFE-9D49-A498-C0FD52021C4B}" dt="2026-04-11T22:40:53.580" v="515"/>
          <ac:spMkLst>
            <pc:docMk/>
            <pc:sldMk cId="1941379388" sldId="263"/>
            <ac:spMk id="13" creationId="{F8569EE0-B2E3-8BDA-AD3E-DC7E151B119F}"/>
          </ac:spMkLst>
        </pc:spChg>
        <pc:spChg chg="add del mod">
          <ac:chgData name="Demarri Dosunmu" userId="S::ddosunm1@jh.edu::a65c0651-4be4-42cf-a9a9-f7d19bcb29ea" providerId="AD" clId="Web-{9FBCF2FD-ADFE-9D49-A498-C0FD52021C4B}" dt="2026-04-11T22:40:53.580" v="513"/>
          <ac:spMkLst>
            <pc:docMk/>
            <pc:sldMk cId="1941379388" sldId="263"/>
            <ac:spMk id="14" creationId="{C5A942E3-6E5A-45DC-1A23-0D3EDAAF92C2}"/>
          </ac:spMkLst>
        </pc:spChg>
        <pc:spChg chg="add del mod">
          <ac:chgData name="Demarri Dosunmu" userId="S::ddosunm1@jh.edu::a65c0651-4be4-42cf-a9a9-f7d19bcb29ea" providerId="AD" clId="Web-{9FBCF2FD-ADFE-9D49-A498-C0FD52021C4B}" dt="2026-04-11T22:40:53.580" v="512"/>
          <ac:spMkLst>
            <pc:docMk/>
            <pc:sldMk cId="1941379388" sldId="263"/>
            <ac:spMk id="16" creationId="{B964076D-568A-D3C9-D734-0EB4AC58DB6F}"/>
          </ac:spMkLst>
        </pc:spChg>
        <pc:picChg chg="add del mod ord">
          <ac:chgData name="Demarri Dosunmu" userId="S::ddosunm1@jh.edu::a65c0651-4be4-42cf-a9a9-f7d19bcb29ea" providerId="AD" clId="Web-{9FBCF2FD-ADFE-9D49-A498-C0FD52021C4B}" dt="2026-04-11T22:40:53.580" v="514"/>
          <ac:picMkLst>
            <pc:docMk/>
            <pc:sldMk cId="1941379388" sldId="263"/>
            <ac:picMk id="8" creationId="{0B786EAA-877C-BA10-180D-75208054A5FC}"/>
          </ac:picMkLst>
        </pc:picChg>
        <pc:picChg chg="del">
          <ac:chgData name="Demarri Dosunmu" userId="S::ddosunm1@jh.edu::a65c0651-4be4-42cf-a9a9-f7d19bcb29ea" providerId="AD" clId="Web-{9FBCF2FD-ADFE-9D49-A498-C0FD52021C4B}" dt="2026-04-11T22:02:39.105" v="37"/>
          <ac:picMkLst>
            <pc:docMk/>
            <pc:sldMk cId="1941379388" sldId="263"/>
            <ac:picMk id="9" creationId="{606BD1CA-C191-4496-8931-F725453418B0}"/>
          </ac:picMkLst>
        </pc:picChg>
      </pc:sldChg>
      <pc:sldChg chg="modSp">
        <pc:chgData name="Demarri Dosunmu" userId="S::ddosunm1@jh.edu::a65c0651-4be4-42cf-a9a9-f7d19bcb29ea" providerId="AD" clId="Web-{9FBCF2FD-ADFE-9D49-A498-C0FD52021C4B}" dt="2026-04-11T22:44:24.965" v="579" actId="20577"/>
        <pc:sldMkLst>
          <pc:docMk/>
          <pc:sldMk cId="3599844030" sldId="265"/>
        </pc:sldMkLst>
        <pc:spChg chg="mod">
          <ac:chgData name="Demarri Dosunmu" userId="S::ddosunm1@jh.edu::a65c0651-4be4-42cf-a9a9-f7d19bcb29ea" providerId="AD" clId="Web-{9FBCF2FD-ADFE-9D49-A498-C0FD52021C4B}" dt="2026-04-11T22:40:47.970" v="505"/>
          <ac:spMkLst>
            <pc:docMk/>
            <pc:sldMk cId="3599844030" sldId="265"/>
            <ac:spMk id="2" creationId="{99120F23-1809-2CC4-1A94-F826616D2DF4}"/>
          </ac:spMkLst>
        </pc:spChg>
        <pc:spChg chg="mod">
          <ac:chgData name="Demarri Dosunmu" userId="S::ddosunm1@jh.edu::a65c0651-4be4-42cf-a9a9-f7d19bcb29ea" providerId="AD" clId="Web-{9FBCF2FD-ADFE-9D49-A498-C0FD52021C4B}" dt="2026-04-11T22:44:24.965" v="579" actId="20577"/>
          <ac:spMkLst>
            <pc:docMk/>
            <pc:sldMk cId="3599844030" sldId="265"/>
            <ac:spMk id="4" creationId="{CBAD71A6-1036-A099-9BDF-27C11F75648B}"/>
          </ac:spMkLst>
        </pc:spChg>
      </pc:sldChg>
      <pc:sldChg chg="addSp delSp modSp">
        <pc:chgData name="Demarri Dosunmu" userId="S::ddosunm1@jh.edu::a65c0651-4be4-42cf-a9a9-f7d19bcb29ea" providerId="AD" clId="Web-{9FBCF2FD-ADFE-9D49-A498-C0FD52021C4B}" dt="2026-04-11T22:40:31.734" v="500"/>
        <pc:sldMkLst>
          <pc:docMk/>
          <pc:sldMk cId="3947552595" sldId="266"/>
        </pc:sldMkLst>
        <pc:spChg chg="del">
          <ac:chgData name="Demarri Dosunmu" userId="S::ddosunm1@jh.edu::a65c0651-4be4-42cf-a9a9-f7d19bcb29ea" providerId="AD" clId="Web-{9FBCF2FD-ADFE-9D49-A498-C0FD52021C4B}" dt="2026-04-11T22:40:27.359" v="498"/>
          <ac:spMkLst>
            <pc:docMk/>
            <pc:sldMk cId="3947552595" sldId="266"/>
            <ac:spMk id="2" creationId="{8A497B4E-3C70-7F36-A4BF-7CA5CBC848F4}"/>
          </ac:spMkLst>
        </pc:spChg>
        <pc:spChg chg="add del mod">
          <ac:chgData name="Demarri Dosunmu" userId="S::ddosunm1@jh.edu::a65c0651-4be4-42cf-a9a9-f7d19bcb29ea" providerId="AD" clId="Web-{9FBCF2FD-ADFE-9D49-A498-C0FD52021C4B}" dt="2026-04-11T22:40:29.734" v="499"/>
          <ac:spMkLst>
            <pc:docMk/>
            <pc:sldMk cId="3947552595" sldId="266"/>
            <ac:spMk id="5" creationId="{99881811-9695-995F-D07C-311586B2E7DB}"/>
          </ac:spMkLst>
        </pc:spChg>
        <pc:spChg chg="mod">
          <ac:chgData name="Demarri Dosunmu" userId="S::ddosunm1@jh.edu::a65c0651-4be4-42cf-a9a9-f7d19bcb29ea" providerId="AD" clId="Web-{9FBCF2FD-ADFE-9D49-A498-C0FD52021C4B}" dt="2026-04-11T22:40:31.734" v="500"/>
          <ac:spMkLst>
            <pc:docMk/>
            <pc:sldMk cId="3947552595" sldId="266"/>
            <ac:spMk id="8" creationId="{75568A65-A833-B186-8FF5-88F5283F8519}"/>
          </ac:spMkLst>
        </pc:spChg>
      </pc:sldChg>
      <pc:sldChg chg="modSp">
        <pc:chgData name="Demarri Dosunmu" userId="S::ddosunm1@jh.edu::a65c0651-4be4-42cf-a9a9-f7d19bcb29ea" providerId="AD" clId="Web-{9FBCF2FD-ADFE-9D49-A498-C0FD52021C4B}" dt="2026-04-11T22:28:47.415" v="379" actId="20577"/>
        <pc:sldMkLst>
          <pc:docMk/>
          <pc:sldMk cId="2999686948" sldId="267"/>
        </pc:sldMkLst>
        <pc:spChg chg="mod">
          <ac:chgData name="Demarri Dosunmu" userId="S::ddosunm1@jh.edu::a65c0651-4be4-42cf-a9a9-f7d19bcb29ea" providerId="AD" clId="Web-{9FBCF2FD-ADFE-9D49-A498-C0FD52021C4B}" dt="2026-04-11T22:28:47.415" v="379" actId="20577"/>
          <ac:spMkLst>
            <pc:docMk/>
            <pc:sldMk cId="2999686948" sldId="267"/>
            <ac:spMk id="2" creationId="{E4A209B1-CECE-7466-7044-9D73619E56A1}"/>
          </ac:spMkLst>
        </pc:spChg>
        <pc:spChg chg="mod">
          <ac:chgData name="Demarri Dosunmu" userId="S::ddosunm1@jh.edu::a65c0651-4be4-42cf-a9a9-f7d19bcb29ea" providerId="AD" clId="Web-{9FBCF2FD-ADFE-9D49-A498-C0FD52021C4B}" dt="2026-04-11T22:06:26.488" v="52" actId="1076"/>
          <ac:spMkLst>
            <pc:docMk/>
            <pc:sldMk cId="2999686948" sldId="267"/>
            <ac:spMk id="11" creationId="{761E28F9-CA08-7A37-840C-9E0646C410F1}"/>
          </ac:spMkLst>
        </pc:spChg>
      </pc:sldChg>
      <pc:sldChg chg="modSp">
        <pc:chgData name="Demarri Dosunmu" userId="S::ddosunm1@jh.edu::a65c0651-4be4-42cf-a9a9-f7d19bcb29ea" providerId="AD" clId="Web-{9FBCF2FD-ADFE-9D49-A498-C0FD52021C4B}" dt="2026-04-11T22:40:39.110" v="502"/>
        <pc:sldMkLst>
          <pc:docMk/>
          <pc:sldMk cId="2651058474" sldId="268"/>
        </pc:sldMkLst>
        <pc:spChg chg="mod">
          <ac:chgData name="Demarri Dosunmu" userId="S::ddosunm1@jh.edu::a65c0651-4be4-42cf-a9a9-f7d19bcb29ea" providerId="AD" clId="Web-{9FBCF2FD-ADFE-9D49-A498-C0FD52021C4B}" dt="2026-04-11T22:40:39.110" v="502"/>
          <ac:spMkLst>
            <pc:docMk/>
            <pc:sldMk cId="2651058474" sldId="268"/>
            <ac:spMk id="4" creationId="{3E2F8EAF-D9DE-9FD3-ED83-7032E7D7FC06}"/>
          </ac:spMkLst>
        </pc:spChg>
      </pc:sldChg>
      <pc:sldChg chg="modSp">
        <pc:chgData name="Demarri Dosunmu" userId="S::ddosunm1@jh.edu::a65c0651-4be4-42cf-a9a9-f7d19bcb29ea" providerId="AD" clId="Web-{9FBCF2FD-ADFE-9D49-A498-C0FD52021C4B}" dt="2026-04-11T23:02:35.520" v="696" actId="20577"/>
        <pc:sldMkLst>
          <pc:docMk/>
          <pc:sldMk cId="1384372434" sldId="269"/>
        </pc:sldMkLst>
        <pc:spChg chg="mod">
          <ac:chgData name="Demarri Dosunmu" userId="S::ddosunm1@jh.edu::a65c0651-4be4-42cf-a9a9-f7d19bcb29ea" providerId="AD" clId="Web-{9FBCF2FD-ADFE-9D49-A498-C0FD52021C4B}" dt="2026-04-11T22:46:59.236" v="606"/>
          <ac:spMkLst>
            <pc:docMk/>
            <pc:sldMk cId="1384372434" sldId="269"/>
            <ac:spMk id="2" creationId="{81BB50A7-8097-B5C9-4E58-9ED8D14ADA20}"/>
          </ac:spMkLst>
        </pc:spChg>
        <pc:spChg chg="mod">
          <ac:chgData name="Demarri Dosunmu" userId="S::ddosunm1@jh.edu::a65c0651-4be4-42cf-a9a9-f7d19bcb29ea" providerId="AD" clId="Web-{9FBCF2FD-ADFE-9D49-A498-C0FD52021C4B}" dt="2026-04-11T23:02:35.520" v="696" actId="20577"/>
          <ac:spMkLst>
            <pc:docMk/>
            <pc:sldMk cId="1384372434" sldId="269"/>
            <ac:spMk id="8" creationId="{0E5DD49B-4C57-A624-B27E-AB965F17921F}"/>
          </ac:spMkLst>
        </pc:spChg>
      </pc:sldChg>
      <pc:sldChg chg="modSp">
        <pc:chgData name="Demarri Dosunmu" userId="S::ddosunm1@jh.edu::a65c0651-4be4-42cf-a9a9-f7d19bcb29ea" providerId="AD" clId="Web-{9FBCF2FD-ADFE-9D49-A498-C0FD52021C4B}" dt="2026-04-11T22:47:48.441" v="631"/>
        <pc:sldMkLst>
          <pc:docMk/>
          <pc:sldMk cId="4182614578" sldId="2767"/>
        </pc:sldMkLst>
        <pc:spChg chg="mod">
          <ac:chgData name="Demarri Dosunmu" userId="S::ddosunm1@jh.edu::a65c0651-4be4-42cf-a9a9-f7d19bcb29ea" providerId="AD" clId="Web-{9FBCF2FD-ADFE-9D49-A498-C0FD52021C4B}" dt="2026-04-11T22:47:47.659" v="630"/>
          <ac:spMkLst>
            <pc:docMk/>
            <pc:sldMk cId="4182614578" sldId="2767"/>
            <ac:spMk id="2" creationId="{900A38E9-D21E-DE68-38AC-F56AEA15B379}"/>
          </ac:spMkLst>
        </pc:spChg>
        <pc:spChg chg="mod">
          <ac:chgData name="Demarri Dosunmu" userId="S::ddosunm1@jh.edu::a65c0651-4be4-42cf-a9a9-f7d19bcb29ea" providerId="AD" clId="Web-{9FBCF2FD-ADFE-9D49-A498-C0FD52021C4B}" dt="2026-04-11T22:47:48.441" v="631"/>
          <ac:spMkLst>
            <pc:docMk/>
            <pc:sldMk cId="4182614578" sldId="2767"/>
            <ac:spMk id="3" creationId="{7604D864-A6BD-C75F-9B88-BAB58775ABDD}"/>
          </ac:spMkLst>
        </pc:spChg>
      </pc:sldChg>
      <pc:sldChg chg="modSp">
        <pc:chgData name="Demarri Dosunmu" userId="S::ddosunm1@jh.edu::a65c0651-4be4-42cf-a9a9-f7d19bcb29ea" providerId="AD" clId="Web-{9FBCF2FD-ADFE-9D49-A498-C0FD52021C4B}" dt="2026-04-11T22:49:27.115" v="639"/>
        <pc:sldMkLst>
          <pc:docMk/>
          <pc:sldMk cId="2484956114" sldId="2768"/>
        </pc:sldMkLst>
        <pc:spChg chg="mod">
          <ac:chgData name="Demarri Dosunmu" userId="S::ddosunm1@jh.edu::a65c0651-4be4-42cf-a9a9-f7d19bcb29ea" providerId="AD" clId="Web-{9FBCF2FD-ADFE-9D49-A498-C0FD52021C4B}" dt="2026-04-11T22:49:27.115" v="639"/>
          <ac:spMkLst>
            <pc:docMk/>
            <pc:sldMk cId="2484956114" sldId="2768"/>
            <ac:spMk id="2" creationId="{7C002EBB-8B64-92F5-8A55-400BADCA0B38}"/>
          </ac:spMkLst>
        </pc:spChg>
      </pc:sldChg>
      <pc:sldChg chg="modSp">
        <pc:chgData name="Demarri Dosunmu" userId="S::ddosunm1@jh.edu::a65c0651-4be4-42cf-a9a9-f7d19bcb29ea" providerId="AD" clId="Web-{9FBCF2FD-ADFE-9D49-A498-C0FD52021C4B}" dt="2026-04-11T22:49:30.006" v="640"/>
        <pc:sldMkLst>
          <pc:docMk/>
          <pc:sldMk cId="1996902115" sldId="2769"/>
        </pc:sldMkLst>
        <pc:spChg chg="mod">
          <ac:chgData name="Demarri Dosunmu" userId="S::ddosunm1@jh.edu::a65c0651-4be4-42cf-a9a9-f7d19bcb29ea" providerId="AD" clId="Web-{9FBCF2FD-ADFE-9D49-A498-C0FD52021C4B}" dt="2026-04-11T22:49:30.006" v="640"/>
          <ac:spMkLst>
            <pc:docMk/>
            <pc:sldMk cId="1996902115" sldId="2769"/>
            <ac:spMk id="2" creationId="{2A6A34B3-E02D-CA2A-ED43-5A4AB7C10177}"/>
          </ac:spMkLst>
        </pc:spChg>
      </pc:sldChg>
      <pc:sldChg chg="modSp">
        <pc:chgData name="Demarri Dosunmu" userId="S::ddosunm1@jh.edu::a65c0651-4be4-42cf-a9a9-f7d19bcb29ea" providerId="AD" clId="Web-{9FBCF2FD-ADFE-9D49-A498-C0FD52021C4B}" dt="2026-04-11T22:43:43.057" v="572" actId="20577"/>
        <pc:sldMkLst>
          <pc:docMk/>
          <pc:sldMk cId="2740057196" sldId="2770"/>
        </pc:sldMkLst>
        <pc:spChg chg="mod">
          <ac:chgData name="Demarri Dosunmu" userId="S::ddosunm1@jh.edu::a65c0651-4be4-42cf-a9a9-f7d19bcb29ea" providerId="AD" clId="Web-{9FBCF2FD-ADFE-9D49-A498-C0FD52021C4B}" dt="2026-04-11T22:40:35.860" v="501"/>
          <ac:spMkLst>
            <pc:docMk/>
            <pc:sldMk cId="2740057196" sldId="2770"/>
            <ac:spMk id="2" creationId="{78AE35AE-9470-D334-21B0-59A486948943}"/>
          </ac:spMkLst>
        </pc:spChg>
        <pc:spChg chg="mod">
          <ac:chgData name="Demarri Dosunmu" userId="S::ddosunm1@jh.edu::a65c0651-4be4-42cf-a9a9-f7d19bcb29ea" providerId="AD" clId="Web-{9FBCF2FD-ADFE-9D49-A498-C0FD52021C4B}" dt="2026-04-11T22:43:31.603" v="569" actId="20577"/>
          <ac:spMkLst>
            <pc:docMk/>
            <pc:sldMk cId="2740057196" sldId="2770"/>
            <ac:spMk id="4" creationId="{7FE9F561-7DB8-0711-1FCF-C6426A551410}"/>
          </ac:spMkLst>
        </pc:spChg>
        <pc:spChg chg="mod">
          <ac:chgData name="Demarri Dosunmu" userId="S::ddosunm1@jh.edu::a65c0651-4be4-42cf-a9a9-f7d19bcb29ea" providerId="AD" clId="Web-{9FBCF2FD-ADFE-9D49-A498-C0FD52021C4B}" dt="2026-04-11T22:43:43.057" v="572" actId="20577"/>
          <ac:spMkLst>
            <pc:docMk/>
            <pc:sldMk cId="2740057196" sldId="2770"/>
            <ac:spMk id="8" creationId="{7D603243-8F30-7983-1BD9-6F9033DFCD9E}"/>
          </ac:spMkLst>
        </pc:spChg>
      </pc:sldChg>
      <pc:sldChg chg="addSp delSp modSp mod modClrScheme chgLayout">
        <pc:chgData name="Demarri Dosunmu" userId="S::ddosunm1@jh.edu::a65c0651-4be4-42cf-a9a9-f7d19bcb29ea" providerId="AD" clId="Web-{9FBCF2FD-ADFE-9D49-A498-C0FD52021C4B}" dt="2026-04-11T22:42:02.974" v="544" actId="14100"/>
        <pc:sldMkLst>
          <pc:docMk/>
          <pc:sldMk cId="844443405" sldId="2771"/>
        </pc:sldMkLst>
        <pc:spChg chg="mod">
          <ac:chgData name="Demarri Dosunmu" userId="S::ddosunm1@jh.edu::a65c0651-4be4-42cf-a9a9-f7d19bcb29ea" providerId="AD" clId="Web-{9FBCF2FD-ADFE-9D49-A498-C0FD52021C4B}" dt="2026-04-11T22:40:41.610" v="503"/>
          <ac:spMkLst>
            <pc:docMk/>
            <pc:sldMk cId="844443405" sldId="2771"/>
            <ac:spMk id="2" creationId="{0EDD8940-EDB4-574C-BC1B-1F8367E96969}"/>
          </ac:spMkLst>
        </pc:spChg>
        <pc:spChg chg="mod">
          <ac:chgData name="Demarri Dosunmu" userId="S::ddosunm1@jh.edu::a65c0651-4be4-42cf-a9a9-f7d19bcb29ea" providerId="AD" clId="Web-{9FBCF2FD-ADFE-9D49-A498-C0FD52021C4B}" dt="2026-04-11T22:42:02.974" v="544" actId="14100"/>
          <ac:spMkLst>
            <pc:docMk/>
            <pc:sldMk cId="844443405" sldId="2771"/>
            <ac:spMk id="3" creationId="{4EE4198B-73A7-7457-7B09-3A8C4C4D00A0}"/>
          </ac:spMkLst>
        </pc:spChg>
        <pc:spChg chg="del">
          <ac:chgData name="Demarri Dosunmu" userId="S::ddosunm1@jh.edu::a65c0651-4be4-42cf-a9a9-f7d19bcb29ea" providerId="AD" clId="Web-{9FBCF2FD-ADFE-9D49-A498-C0FD52021C4B}" dt="2026-04-11T21:58:36.531" v="24"/>
          <ac:spMkLst>
            <pc:docMk/>
            <pc:sldMk cId="844443405" sldId="2771"/>
            <ac:spMk id="4" creationId="{59D196E3-F2CB-16C3-A117-1836610AE2E2}"/>
          </ac:spMkLst>
        </pc:spChg>
        <pc:spChg chg="mod">
          <ac:chgData name="Demarri Dosunmu" userId="S::ddosunm1@jh.edu::a65c0651-4be4-42cf-a9a9-f7d19bcb29ea" providerId="AD" clId="Web-{9FBCF2FD-ADFE-9D49-A498-C0FD52021C4B}" dt="2026-04-11T22:39:50.153" v="493"/>
          <ac:spMkLst>
            <pc:docMk/>
            <pc:sldMk cId="844443405" sldId="2771"/>
            <ac:spMk id="5" creationId="{3FF2FFFA-81A6-1488-217E-5C4E789D2BDC}"/>
          </ac:spMkLst>
        </pc:spChg>
        <pc:spChg chg="mod ord">
          <ac:chgData name="Demarri Dosunmu" userId="S::ddosunm1@jh.edu::a65c0651-4be4-42cf-a9a9-f7d19bcb29ea" providerId="AD" clId="Web-{9FBCF2FD-ADFE-9D49-A498-C0FD52021C4B}" dt="2026-04-11T22:39:50.153" v="493"/>
          <ac:spMkLst>
            <pc:docMk/>
            <pc:sldMk cId="844443405" sldId="2771"/>
            <ac:spMk id="7" creationId="{5B561CDD-D31A-AF80-9C2C-F01C899F5688}"/>
          </ac:spMkLst>
        </pc:spChg>
        <pc:spChg chg="add del mod">
          <ac:chgData name="Demarri Dosunmu" userId="S::ddosunm1@jh.edu::a65c0651-4be4-42cf-a9a9-f7d19bcb29ea" providerId="AD" clId="Web-{9FBCF2FD-ADFE-9D49-A498-C0FD52021C4B}" dt="2026-04-11T22:39:12.479" v="481"/>
          <ac:spMkLst>
            <pc:docMk/>
            <pc:sldMk cId="844443405" sldId="2771"/>
            <ac:spMk id="8" creationId="{3AA4D72C-42E1-E00F-6910-F1A57ED71E36}"/>
          </ac:spMkLst>
        </pc:spChg>
        <pc:spChg chg="mod">
          <ac:chgData name="Demarri Dosunmu" userId="S::ddosunm1@jh.edu::a65c0651-4be4-42cf-a9a9-f7d19bcb29ea" providerId="AD" clId="Web-{9FBCF2FD-ADFE-9D49-A498-C0FD52021C4B}" dt="2026-04-11T22:39:50.153" v="493"/>
          <ac:spMkLst>
            <pc:docMk/>
            <pc:sldMk cId="844443405" sldId="2771"/>
            <ac:spMk id="9" creationId="{88E12C98-A435-CF45-3D60-57D63A0AD34D}"/>
          </ac:spMkLst>
        </pc:spChg>
        <pc:picChg chg="add mod ord">
          <ac:chgData name="Demarri Dosunmu" userId="S::ddosunm1@jh.edu::a65c0651-4be4-42cf-a9a9-f7d19bcb29ea" providerId="AD" clId="Web-{9FBCF2FD-ADFE-9D49-A498-C0FD52021C4B}" dt="2026-04-11T22:39:50.153" v="493"/>
          <ac:picMkLst>
            <pc:docMk/>
            <pc:sldMk cId="844443405" sldId="2771"/>
            <ac:picMk id="6" creationId="{21237056-6F1A-3961-4DD3-0F66566E6588}"/>
          </ac:picMkLst>
        </pc:picChg>
      </pc:sldChg>
      <pc:sldChg chg="addSp delSp modSp mod modClrScheme chgLayout">
        <pc:chgData name="Demarri Dosunmu" userId="S::ddosunm1@jh.edu::a65c0651-4be4-42cf-a9a9-f7d19bcb29ea" providerId="AD" clId="Web-{9FBCF2FD-ADFE-9D49-A498-C0FD52021C4B}" dt="2026-04-11T22:41:49.911" v="542" actId="20577"/>
        <pc:sldMkLst>
          <pc:docMk/>
          <pc:sldMk cId="2690403761" sldId="2772"/>
        </pc:sldMkLst>
        <pc:spChg chg="mod">
          <ac:chgData name="Demarri Dosunmu" userId="S::ddosunm1@jh.edu::a65c0651-4be4-42cf-a9a9-f7d19bcb29ea" providerId="AD" clId="Web-{9FBCF2FD-ADFE-9D49-A498-C0FD52021C4B}" dt="2026-04-11T22:40:44.079" v="504"/>
          <ac:spMkLst>
            <pc:docMk/>
            <pc:sldMk cId="2690403761" sldId="2772"/>
            <ac:spMk id="2" creationId="{514BDE41-08E5-C29D-7AAB-8D2F127514ED}"/>
          </ac:spMkLst>
        </pc:spChg>
        <pc:spChg chg="del">
          <ac:chgData name="Demarri Dosunmu" userId="S::ddosunm1@jh.edu::a65c0651-4be4-42cf-a9a9-f7d19bcb29ea" providerId="AD" clId="Web-{9FBCF2FD-ADFE-9D49-A498-C0FD52021C4B}" dt="2026-04-11T22:00:58.480" v="31"/>
          <ac:spMkLst>
            <pc:docMk/>
            <pc:sldMk cId="2690403761" sldId="2772"/>
            <ac:spMk id="3" creationId="{F33A5287-6E14-22D3-198D-488F4575A501}"/>
          </ac:spMkLst>
        </pc:spChg>
        <pc:spChg chg="mod">
          <ac:chgData name="Demarri Dosunmu" userId="S::ddosunm1@jh.edu::a65c0651-4be4-42cf-a9a9-f7d19bcb29ea" providerId="AD" clId="Web-{9FBCF2FD-ADFE-9D49-A498-C0FD52021C4B}" dt="2026-04-11T22:41:49.911" v="542" actId="20577"/>
          <ac:spMkLst>
            <pc:docMk/>
            <pc:sldMk cId="2690403761" sldId="2772"/>
            <ac:spMk id="4" creationId="{86F2A4BF-7FCD-9F34-3956-441767705A62}"/>
          </ac:spMkLst>
        </pc:spChg>
        <pc:spChg chg="mod">
          <ac:chgData name="Demarri Dosunmu" userId="S::ddosunm1@jh.edu::a65c0651-4be4-42cf-a9a9-f7d19bcb29ea" providerId="AD" clId="Web-{9FBCF2FD-ADFE-9D49-A498-C0FD52021C4B}" dt="2026-04-11T22:08:06.119" v="61"/>
          <ac:spMkLst>
            <pc:docMk/>
            <pc:sldMk cId="2690403761" sldId="2772"/>
            <ac:spMk id="5" creationId="{F15E9F46-385E-C840-7F95-4B6806CC1784}"/>
          </ac:spMkLst>
        </pc:spChg>
        <pc:spChg chg="mod ord">
          <ac:chgData name="Demarri Dosunmu" userId="S::ddosunm1@jh.edu::a65c0651-4be4-42cf-a9a9-f7d19bcb29ea" providerId="AD" clId="Web-{9FBCF2FD-ADFE-9D49-A498-C0FD52021C4B}" dt="2026-04-11T22:08:06.119" v="61"/>
          <ac:spMkLst>
            <pc:docMk/>
            <pc:sldMk cId="2690403761" sldId="2772"/>
            <ac:spMk id="7" creationId="{255D048F-0928-EAE2-B788-9CE80697937D}"/>
          </ac:spMkLst>
        </pc:spChg>
        <pc:spChg chg="add del mod">
          <ac:chgData name="Demarri Dosunmu" userId="S::ddosunm1@jh.edu::a65c0651-4be4-42cf-a9a9-f7d19bcb29ea" providerId="AD" clId="Web-{9FBCF2FD-ADFE-9D49-A498-C0FD52021C4B}" dt="2026-04-11T22:07:57.009" v="60"/>
          <ac:spMkLst>
            <pc:docMk/>
            <pc:sldMk cId="2690403761" sldId="2772"/>
            <ac:spMk id="8" creationId="{5B73B3B5-BCD2-1648-199D-C677E4A22BBC}"/>
          </ac:spMkLst>
        </pc:spChg>
        <pc:spChg chg="mod">
          <ac:chgData name="Demarri Dosunmu" userId="S::ddosunm1@jh.edu::a65c0651-4be4-42cf-a9a9-f7d19bcb29ea" providerId="AD" clId="Web-{9FBCF2FD-ADFE-9D49-A498-C0FD52021C4B}" dt="2026-04-11T22:08:06.119" v="61"/>
          <ac:spMkLst>
            <pc:docMk/>
            <pc:sldMk cId="2690403761" sldId="2772"/>
            <ac:spMk id="9" creationId="{9EC70B83-C9DB-A2CA-715D-7A6DA0A79D2A}"/>
          </ac:spMkLst>
        </pc:spChg>
        <pc:spChg chg="add del mod">
          <ac:chgData name="Demarri Dosunmu" userId="S::ddosunm1@jh.edu::a65c0651-4be4-42cf-a9a9-f7d19bcb29ea" providerId="AD" clId="Web-{9FBCF2FD-ADFE-9D49-A498-C0FD52021C4B}" dt="2026-04-11T22:30:00.746" v="410"/>
          <ac:spMkLst>
            <pc:docMk/>
            <pc:sldMk cId="2690403761" sldId="2772"/>
            <ac:spMk id="10" creationId="{B10B4BF7-45F7-4F23-FD8A-3FE5A655278E}"/>
          </ac:spMkLst>
        </pc:spChg>
        <pc:picChg chg="add mod ord">
          <ac:chgData name="Demarri Dosunmu" userId="S::ddosunm1@jh.edu::a65c0651-4be4-42cf-a9a9-f7d19bcb29ea" providerId="AD" clId="Web-{9FBCF2FD-ADFE-9D49-A498-C0FD52021C4B}" dt="2026-04-11T22:08:06.119" v="61"/>
          <ac:picMkLst>
            <pc:docMk/>
            <pc:sldMk cId="2690403761" sldId="2772"/>
            <ac:picMk id="6" creationId="{D4B63318-A252-A4FC-548F-079ED58A91DA}"/>
          </ac:picMkLst>
        </pc:picChg>
      </pc:sldChg>
      <pc:sldChg chg="addSp delSp modSp mod chgLayout">
        <pc:chgData name="Demarri Dosunmu" userId="S::ddosunm1@jh.edu::a65c0651-4be4-42cf-a9a9-f7d19bcb29ea" providerId="AD" clId="Web-{9FBCF2FD-ADFE-9D49-A498-C0FD52021C4B}" dt="2026-04-11T23:15:23.983" v="697"/>
        <pc:sldMkLst>
          <pc:docMk/>
          <pc:sldMk cId="2928228934" sldId="2773"/>
        </pc:sldMkLst>
        <pc:spChg chg="mod">
          <ac:chgData name="Demarri Dosunmu" userId="S::ddosunm1@jh.edu::a65c0651-4be4-42cf-a9a9-f7d19bcb29ea" providerId="AD" clId="Web-{9FBCF2FD-ADFE-9D49-A498-C0FD52021C4B}" dt="2026-04-11T23:15:23.983" v="697"/>
          <ac:spMkLst>
            <pc:docMk/>
            <pc:sldMk cId="2928228934" sldId="2773"/>
            <ac:spMk id="2" creationId="{D74CC2DE-76DA-EF78-4873-E0A829B508E3}"/>
          </ac:spMkLst>
        </pc:spChg>
        <pc:spChg chg="mod">
          <ac:chgData name="Demarri Dosunmu" userId="S::ddosunm1@jh.edu::a65c0651-4be4-42cf-a9a9-f7d19bcb29ea" providerId="AD" clId="Web-{9FBCF2FD-ADFE-9D49-A498-C0FD52021C4B}" dt="2026-04-11T22:11:56.316" v="99"/>
          <ac:spMkLst>
            <pc:docMk/>
            <pc:sldMk cId="2928228934" sldId="2773"/>
            <ac:spMk id="3" creationId="{49C2C7B6-CA42-591A-D66B-90FE7C13E5FF}"/>
          </ac:spMkLst>
        </pc:spChg>
        <pc:spChg chg="add del">
          <ac:chgData name="Demarri Dosunmu" userId="S::ddosunm1@jh.edu::a65c0651-4be4-42cf-a9a9-f7d19bcb29ea" providerId="AD" clId="Web-{9FBCF2FD-ADFE-9D49-A498-C0FD52021C4B}" dt="2026-04-11T21:58:09.249" v="17"/>
          <ac:spMkLst>
            <pc:docMk/>
            <pc:sldMk cId="2928228934" sldId="2773"/>
            <ac:spMk id="4" creationId="{E42E07C9-C2C2-A0AE-BC7E-24C02AA7988B}"/>
          </ac:spMkLst>
        </pc:spChg>
        <pc:spChg chg="mod">
          <ac:chgData name="Demarri Dosunmu" userId="S::ddosunm1@jh.edu::a65c0651-4be4-42cf-a9a9-f7d19bcb29ea" providerId="AD" clId="Web-{9FBCF2FD-ADFE-9D49-A498-C0FD52021C4B}" dt="2026-04-11T22:11:56.316" v="99"/>
          <ac:spMkLst>
            <pc:docMk/>
            <pc:sldMk cId="2928228934" sldId="2773"/>
            <ac:spMk id="5" creationId="{826872DD-15F6-3FD2-FB3C-B7A526B9CE03}"/>
          </ac:spMkLst>
        </pc:spChg>
        <pc:spChg chg="mod ord">
          <ac:chgData name="Demarri Dosunmu" userId="S::ddosunm1@jh.edu::a65c0651-4be4-42cf-a9a9-f7d19bcb29ea" providerId="AD" clId="Web-{9FBCF2FD-ADFE-9D49-A498-C0FD52021C4B}" dt="2026-04-11T22:11:56.316" v="99"/>
          <ac:spMkLst>
            <pc:docMk/>
            <pc:sldMk cId="2928228934" sldId="2773"/>
            <ac:spMk id="7" creationId="{B3E07618-B5C7-DB2D-D746-132B9D2FD068}"/>
          </ac:spMkLst>
        </pc:spChg>
        <pc:spChg chg="mod">
          <ac:chgData name="Demarri Dosunmu" userId="S::ddosunm1@jh.edu::a65c0651-4be4-42cf-a9a9-f7d19bcb29ea" providerId="AD" clId="Web-{9FBCF2FD-ADFE-9D49-A498-C0FD52021C4B}" dt="2026-04-11T22:11:56.316" v="99"/>
          <ac:spMkLst>
            <pc:docMk/>
            <pc:sldMk cId="2928228934" sldId="2773"/>
            <ac:spMk id="9" creationId="{160A352E-D684-0896-BD0B-7F9D1E11C98F}"/>
          </ac:spMkLst>
        </pc:spChg>
        <pc:spChg chg="add del mod">
          <ac:chgData name="Demarri Dosunmu" userId="S::ddosunm1@jh.edu::a65c0651-4be4-42cf-a9a9-f7d19bcb29ea" providerId="AD" clId="Web-{9FBCF2FD-ADFE-9D49-A498-C0FD52021C4B}" dt="2026-04-11T22:11:33.956" v="97"/>
          <ac:spMkLst>
            <pc:docMk/>
            <pc:sldMk cId="2928228934" sldId="2773"/>
            <ac:spMk id="10" creationId="{DEFA7762-9E24-105C-92AD-3D3E4E635CBB}"/>
          </ac:spMkLst>
        </pc:spChg>
        <pc:spChg chg="add del">
          <ac:chgData name="Demarri Dosunmu" userId="S::ddosunm1@jh.edu::a65c0651-4be4-42cf-a9a9-f7d19bcb29ea" providerId="AD" clId="Web-{9FBCF2FD-ADFE-9D49-A498-C0FD52021C4B}" dt="2026-04-11T22:14:37.680" v="103"/>
          <ac:spMkLst>
            <pc:docMk/>
            <pc:sldMk cId="2928228934" sldId="2773"/>
            <ac:spMk id="11" creationId="{EDE8CA80-ED13-7A53-7AE4-18320EDB466F}"/>
          </ac:spMkLst>
        </pc:spChg>
        <pc:picChg chg="add del mod ord">
          <ac:chgData name="Demarri Dosunmu" userId="S::ddosunm1@jh.edu::a65c0651-4be4-42cf-a9a9-f7d19bcb29ea" providerId="AD" clId="Web-{9FBCF2FD-ADFE-9D49-A498-C0FD52021C4B}" dt="2026-04-11T21:58:07.593" v="16"/>
          <ac:picMkLst>
            <pc:docMk/>
            <pc:sldMk cId="2928228934" sldId="2773"/>
            <ac:picMk id="6" creationId="{5D4C7C3B-6D1B-B8EE-B20D-29658A1F2224}"/>
          </ac:picMkLst>
        </pc:picChg>
        <pc:picChg chg="add del mod modCrop">
          <ac:chgData name="Demarri Dosunmu" userId="S::ddosunm1@jh.edu::a65c0651-4be4-42cf-a9a9-f7d19bcb29ea" providerId="AD" clId="Web-{9FBCF2FD-ADFE-9D49-A498-C0FD52021C4B}" dt="2026-04-11T22:11:33.956" v="98"/>
          <ac:picMkLst>
            <pc:docMk/>
            <pc:sldMk cId="2928228934" sldId="2773"/>
            <ac:picMk id="8" creationId="{46AC8E2A-65D6-C33A-36D7-8EE72EC2E7F0}"/>
          </ac:picMkLst>
        </pc:picChg>
        <pc:picChg chg="add del mod">
          <ac:chgData name="Demarri Dosunmu" userId="S::ddosunm1@jh.edu::a65c0651-4be4-42cf-a9a9-f7d19bcb29ea" providerId="AD" clId="Web-{9FBCF2FD-ADFE-9D49-A498-C0FD52021C4B}" dt="2026-04-11T22:14:01.772" v="102"/>
          <ac:picMkLst>
            <pc:docMk/>
            <pc:sldMk cId="2928228934" sldId="2773"/>
            <ac:picMk id="12" creationId="{A140800E-67C6-6DC0-AF15-69AE61FDB3A2}"/>
          </ac:picMkLst>
        </pc:picChg>
        <pc:picChg chg="add del mod">
          <ac:chgData name="Demarri Dosunmu" userId="S::ddosunm1@jh.edu::a65c0651-4be4-42cf-a9a9-f7d19bcb29ea" providerId="AD" clId="Web-{9FBCF2FD-ADFE-9D49-A498-C0FD52021C4B}" dt="2026-04-11T22:15:00.993" v="107"/>
          <ac:picMkLst>
            <pc:docMk/>
            <pc:sldMk cId="2928228934" sldId="2773"/>
            <ac:picMk id="13" creationId="{A27C1609-9B50-A33F-DD0C-410C7F407FE5}"/>
          </ac:picMkLst>
        </pc:picChg>
        <pc:picChg chg="add mod">
          <ac:chgData name="Demarri Dosunmu" userId="S::ddosunm1@jh.edu::a65c0651-4be4-42cf-a9a9-f7d19bcb29ea" providerId="AD" clId="Web-{9FBCF2FD-ADFE-9D49-A498-C0FD52021C4B}" dt="2026-04-11T22:15:21.524" v="116" actId="1076"/>
          <ac:picMkLst>
            <pc:docMk/>
            <pc:sldMk cId="2928228934" sldId="2773"/>
            <ac:picMk id="14" creationId="{7C0B1868-BFA9-52F9-5852-F0D4136C48C6}"/>
          </ac:picMkLst>
        </pc:picChg>
      </pc:sldChg>
      <pc:sldChg chg="addSp delSp modSp">
        <pc:chgData name="Demarri Dosunmu" userId="S::ddosunm1@jh.edu::a65c0651-4be4-42cf-a9a9-f7d19bcb29ea" providerId="AD" clId="Web-{9FBCF2FD-ADFE-9D49-A498-C0FD52021C4B}" dt="2026-04-11T22:50:55.597" v="657" actId="20577"/>
        <pc:sldMkLst>
          <pc:docMk/>
          <pc:sldMk cId="305518633" sldId="2775"/>
        </pc:sldMkLst>
        <pc:spChg chg="add mod">
          <ac:chgData name="Demarri Dosunmu" userId="S::ddosunm1@jh.edu::a65c0651-4be4-42cf-a9a9-f7d19bcb29ea" providerId="AD" clId="Web-{9FBCF2FD-ADFE-9D49-A498-C0FD52021C4B}" dt="2026-04-11T22:50:55.597" v="657" actId="20577"/>
          <ac:spMkLst>
            <pc:docMk/>
            <pc:sldMk cId="305518633" sldId="2775"/>
            <ac:spMk id="3" creationId="{46B0880B-D741-8467-89CB-CD443E33F07E}"/>
          </ac:spMkLst>
        </pc:spChg>
        <pc:spChg chg="mod">
          <ac:chgData name="Demarri Dosunmu" userId="S::ddosunm1@jh.edu::a65c0651-4be4-42cf-a9a9-f7d19bcb29ea" providerId="AD" clId="Web-{9FBCF2FD-ADFE-9D49-A498-C0FD52021C4B}" dt="2026-04-11T22:49:36.678" v="641"/>
          <ac:spMkLst>
            <pc:docMk/>
            <pc:sldMk cId="305518633" sldId="2775"/>
            <ac:spMk id="8" creationId="{18E2DA84-75B9-5CDC-8F47-6C6AFF82140B}"/>
          </ac:spMkLst>
        </pc:spChg>
        <pc:spChg chg="mod">
          <ac:chgData name="Demarri Dosunmu" userId="S::ddosunm1@jh.edu::a65c0651-4be4-42cf-a9a9-f7d19bcb29ea" providerId="AD" clId="Web-{9FBCF2FD-ADFE-9D49-A498-C0FD52021C4B}" dt="2026-04-11T22:49:58.179" v="646" actId="20577"/>
          <ac:spMkLst>
            <pc:docMk/>
            <pc:sldMk cId="305518633" sldId="2775"/>
            <ac:spMk id="16" creationId="{A93E6355-E8C5-EA6D-14E9-462221D47CEE}"/>
          </ac:spMkLst>
        </pc:spChg>
        <pc:picChg chg="add del mod">
          <ac:chgData name="Demarri Dosunmu" userId="S::ddosunm1@jh.edu::a65c0651-4be4-42cf-a9a9-f7d19bcb29ea" providerId="AD" clId="Web-{9FBCF2FD-ADFE-9D49-A498-C0FD52021C4B}" dt="2026-04-11T22:15:23.790" v="117"/>
          <ac:picMkLst>
            <pc:docMk/>
            <pc:sldMk cId="305518633" sldId="2775"/>
            <ac:picMk id="2" creationId="{80CED5EF-BD79-BCAB-36DC-281AEFB4454B}"/>
          </ac:picMkLst>
        </pc:picChg>
      </pc:sldChg>
      <pc:sldChg chg="addSp delSp modSp mod chgLayout">
        <pc:chgData name="Demarri Dosunmu" userId="S::ddosunm1@jh.edu::a65c0651-4be4-42cf-a9a9-f7d19bcb29ea" providerId="AD" clId="Web-{9FBCF2FD-ADFE-9D49-A498-C0FD52021C4B}" dt="2026-04-11T22:52:04.829" v="673" actId="20577"/>
        <pc:sldMkLst>
          <pc:docMk/>
          <pc:sldMk cId="2014230544" sldId="2777"/>
        </pc:sldMkLst>
        <pc:spChg chg="mod">
          <ac:chgData name="Demarri Dosunmu" userId="S::ddosunm1@jh.edu::a65c0651-4be4-42cf-a9a9-f7d19bcb29ea" providerId="AD" clId="Web-{9FBCF2FD-ADFE-9D49-A498-C0FD52021C4B}" dt="2026-04-11T22:51:55.609" v="668"/>
          <ac:spMkLst>
            <pc:docMk/>
            <pc:sldMk cId="2014230544" sldId="2777"/>
            <ac:spMk id="2" creationId="{E325D4F0-01EE-3A2F-CE8F-C3BB27C56014}"/>
          </ac:spMkLst>
        </pc:spChg>
        <pc:spChg chg="del">
          <ac:chgData name="Demarri Dosunmu" userId="S::ddosunm1@jh.edu::a65c0651-4be4-42cf-a9a9-f7d19bcb29ea" providerId="AD" clId="Web-{9FBCF2FD-ADFE-9D49-A498-C0FD52021C4B}" dt="2026-04-11T22:05:03.748" v="43"/>
          <ac:spMkLst>
            <pc:docMk/>
            <pc:sldMk cId="2014230544" sldId="2777"/>
            <ac:spMk id="4" creationId="{A172EF83-586D-D771-38A7-287EEA5CC849}"/>
          </ac:spMkLst>
        </pc:spChg>
        <pc:spChg chg="mod ord">
          <ac:chgData name="Demarri Dosunmu" userId="S::ddosunm1@jh.edu::a65c0651-4be4-42cf-a9a9-f7d19bcb29ea" providerId="AD" clId="Web-{9FBCF2FD-ADFE-9D49-A498-C0FD52021C4B}" dt="2026-04-11T22:19:55.131" v="190"/>
          <ac:spMkLst>
            <pc:docMk/>
            <pc:sldMk cId="2014230544" sldId="2777"/>
            <ac:spMk id="5" creationId="{A8D9CDEA-6A40-87FD-4C37-809BAAED0270}"/>
          </ac:spMkLst>
        </pc:spChg>
        <pc:spChg chg="add del mod">
          <ac:chgData name="Demarri Dosunmu" userId="S::ddosunm1@jh.edu::a65c0651-4be4-42cf-a9a9-f7d19bcb29ea" providerId="AD" clId="Web-{9FBCF2FD-ADFE-9D49-A498-C0FD52021C4B}" dt="2026-04-11T22:19:42.458" v="189"/>
          <ac:spMkLst>
            <pc:docMk/>
            <pc:sldMk cId="2014230544" sldId="2777"/>
            <ac:spMk id="6" creationId="{ACC7E125-B600-DCD9-9CF8-97073661E02B}"/>
          </ac:spMkLst>
        </pc:spChg>
        <pc:spChg chg="mod ord">
          <ac:chgData name="Demarri Dosunmu" userId="S::ddosunm1@jh.edu::a65c0651-4be4-42cf-a9a9-f7d19bcb29ea" providerId="AD" clId="Web-{9FBCF2FD-ADFE-9D49-A498-C0FD52021C4B}" dt="2026-04-11T22:19:55.131" v="190"/>
          <ac:spMkLst>
            <pc:docMk/>
            <pc:sldMk cId="2014230544" sldId="2777"/>
            <ac:spMk id="7" creationId="{1BCBCF49-6E9D-9230-9203-CCA48FE2AE47}"/>
          </ac:spMkLst>
        </pc:spChg>
        <pc:spChg chg="add del mod">
          <ac:chgData name="Demarri Dosunmu" userId="S::ddosunm1@jh.edu::a65c0651-4be4-42cf-a9a9-f7d19bcb29ea" providerId="AD" clId="Web-{9FBCF2FD-ADFE-9D49-A498-C0FD52021C4B}" dt="2026-04-11T22:51:53.343" v="667"/>
          <ac:spMkLst>
            <pc:docMk/>
            <pc:sldMk cId="2014230544" sldId="2777"/>
            <ac:spMk id="8" creationId="{ACC7E125-B600-DCD9-9CF8-97073661E02B}"/>
          </ac:spMkLst>
        </pc:spChg>
        <pc:spChg chg="mod">
          <ac:chgData name="Demarri Dosunmu" userId="S::ddosunm1@jh.edu::a65c0651-4be4-42cf-a9a9-f7d19bcb29ea" providerId="AD" clId="Web-{9FBCF2FD-ADFE-9D49-A498-C0FD52021C4B}" dt="2026-04-11T22:52:04.829" v="673" actId="20577"/>
          <ac:spMkLst>
            <pc:docMk/>
            <pc:sldMk cId="2014230544" sldId="2777"/>
            <ac:spMk id="10" creationId="{685EF182-7705-F5F6-094E-CB7A57964EA1}"/>
          </ac:spMkLst>
        </pc:spChg>
        <pc:spChg chg="mod ord">
          <ac:chgData name="Demarri Dosunmu" userId="S::ddosunm1@jh.edu::a65c0651-4be4-42cf-a9a9-f7d19bcb29ea" providerId="AD" clId="Web-{9FBCF2FD-ADFE-9D49-A498-C0FD52021C4B}" dt="2026-04-11T22:19:55.131" v="190"/>
          <ac:spMkLst>
            <pc:docMk/>
            <pc:sldMk cId="2014230544" sldId="2777"/>
            <ac:spMk id="12" creationId="{0A889B5A-8639-D7A6-AB37-93776AF42648}"/>
          </ac:spMkLst>
        </pc:spChg>
        <pc:picChg chg="add mod">
          <ac:chgData name="Demarri Dosunmu" userId="S::ddosunm1@jh.edu::a65c0651-4be4-42cf-a9a9-f7d19bcb29ea" providerId="AD" clId="Web-{9FBCF2FD-ADFE-9D49-A498-C0FD52021C4B}" dt="2026-04-11T22:19:55.131" v="190"/>
          <ac:picMkLst>
            <pc:docMk/>
            <pc:sldMk cId="2014230544" sldId="2777"/>
            <ac:picMk id="3" creationId="{B7EA97B2-3EDF-21B2-738E-2798BEC334B5}"/>
          </ac:picMkLst>
        </pc:picChg>
      </pc:sldChg>
      <pc:sldChg chg="addSp delSp modSp">
        <pc:chgData name="Demarri Dosunmu" userId="S::ddosunm1@jh.edu::a65c0651-4be4-42cf-a9a9-f7d19bcb29ea" providerId="AD" clId="Web-{9FBCF2FD-ADFE-9D49-A498-C0FD52021C4B}" dt="2026-04-11T22:41:17.315" v="532"/>
        <pc:sldMkLst>
          <pc:docMk/>
          <pc:sldMk cId="1020772138" sldId="2779"/>
        </pc:sldMkLst>
        <pc:spChg chg="add del mod">
          <ac:chgData name="Demarri Dosunmu" userId="S::ddosunm1@jh.edu::a65c0651-4be4-42cf-a9a9-f7d19bcb29ea" providerId="AD" clId="Web-{9FBCF2FD-ADFE-9D49-A498-C0FD52021C4B}" dt="2026-04-11T22:41:17.315" v="532"/>
          <ac:spMkLst>
            <pc:docMk/>
            <pc:sldMk cId="1020772138" sldId="2779"/>
            <ac:spMk id="2" creationId="{6DC61BED-5E1F-4583-D885-F12D22D13313}"/>
          </ac:spMkLst>
        </pc:spChg>
        <pc:spChg chg="del">
          <ac:chgData name="Demarri Dosunmu" userId="S::ddosunm1@jh.edu::a65c0651-4be4-42cf-a9a9-f7d19bcb29ea" providerId="AD" clId="Web-{9FBCF2FD-ADFE-9D49-A498-C0FD52021C4B}" dt="2026-04-11T21:57:06.138" v="11"/>
          <ac:spMkLst>
            <pc:docMk/>
            <pc:sldMk cId="1020772138" sldId="2779"/>
            <ac:spMk id="3" creationId="{298F59E5-AF30-AB76-8A83-448E44D5CA50}"/>
          </ac:spMkLst>
        </pc:spChg>
        <pc:spChg chg="add del mod">
          <ac:chgData name="Demarri Dosunmu" userId="S::ddosunm1@jh.edu::a65c0651-4be4-42cf-a9a9-f7d19bcb29ea" providerId="AD" clId="Web-{9FBCF2FD-ADFE-9D49-A498-C0FD52021C4B}" dt="2026-04-11T22:37:49.268" v="470" actId="20577"/>
          <ac:spMkLst>
            <pc:docMk/>
            <pc:sldMk cId="1020772138" sldId="2779"/>
            <ac:spMk id="4" creationId="{56C406A6-C9A3-1C31-D68D-851823141198}"/>
          </ac:spMkLst>
        </pc:spChg>
        <pc:spChg chg="mod">
          <ac:chgData name="Demarri Dosunmu" userId="S::ddosunm1@jh.edu::a65c0651-4be4-42cf-a9a9-f7d19bcb29ea" providerId="AD" clId="Web-{9FBCF2FD-ADFE-9D49-A498-C0FD52021C4B}" dt="2026-04-11T22:10:03.140" v="84"/>
          <ac:spMkLst>
            <pc:docMk/>
            <pc:sldMk cId="1020772138" sldId="2779"/>
            <ac:spMk id="5" creationId="{6711064F-9925-A82D-BB68-E68C6C088AEC}"/>
          </ac:spMkLst>
        </pc:spChg>
        <pc:spChg chg="mod">
          <ac:chgData name="Demarri Dosunmu" userId="S::ddosunm1@jh.edu::a65c0651-4be4-42cf-a9a9-f7d19bcb29ea" providerId="AD" clId="Web-{9FBCF2FD-ADFE-9D49-A498-C0FD52021C4B}" dt="2026-04-11T22:10:03.140" v="84"/>
          <ac:spMkLst>
            <pc:docMk/>
            <pc:sldMk cId="1020772138" sldId="2779"/>
            <ac:spMk id="7" creationId="{0CE03E00-8807-2A6D-53FF-9079EC248603}"/>
          </ac:spMkLst>
        </pc:spChg>
        <pc:spChg chg="del">
          <ac:chgData name="Demarri Dosunmu" userId="S::ddosunm1@jh.edu::a65c0651-4be4-42cf-a9a9-f7d19bcb29ea" providerId="AD" clId="Web-{9FBCF2FD-ADFE-9D49-A498-C0FD52021C4B}" dt="2026-04-11T22:09:58.171" v="83"/>
          <ac:spMkLst>
            <pc:docMk/>
            <pc:sldMk cId="1020772138" sldId="2779"/>
            <ac:spMk id="9" creationId="{A342BEDD-621C-AF39-2570-5F6D1365ABE5}"/>
          </ac:spMkLst>
        </pc:spChg>
        <pc:spChg chg="add del mod">
          <ac:chgData name="Demarri Dosunmu" userId="S::ddosunm1@jh.edu::a65c0651-4be4-42cf-a9a9-f7d19bcb29ea" providerId="AD" clId="Web-{9FBCF2FD-ADFE-9D49-A498-C0FD52021C4B}" dt="2026-04-11T22:09:17.669" v="73"/>
          <ac:spMkLst>
            <pc:docMk/>
            <pc:sldMk cId="1020772138" sldId="2779"/>
            <ac:spMk id="10" creationId="{94346AAC-FE82-0779-F092-4C5436D0F80E}"/>
          </ac:spMkLst>
        </pc:spChg>
        <pc:spChg chg="add del">
          <ac:chgData name="Demarri Dosunmu" userId="S::ddosunm1@jh.edu::a65c0651-4be4-42cf-a9a9-f7d19bcb29ea" providerId="AD" clId="Web-{9FBCF2FD-ADFE-9D49-A498-C0FD52021C4B}" dt="2026-04-11T22:10:15.234" v="89"/>
          <ac:spMkLst>
            <pc:docMk/>
            <pc:sldMk cId="1020772138" sldId="2779"/>
            <ac:spMk id="11" creationId="{3393FA3F-8A9B-1492-F59C-163890FA7B7E}"/>
          </ac:spMkLst>
        </pc:spChg>
        <pc:spChg chg="add del mod">
          <ac:chgData name="Demarri Dosunmu" userId="S::ddosunm1@jh.edu::a65c0651-4be4-42cf-a9a9-f7d19bcb29ea" providerId="AD" clId="Web-{9FBCF2FD-ADFE-9D49-A498-C0FD52021C4B}" dt="2026-04-11T22:09:51.514" v="80"/>
          <ac:spMkLst>
            <pc:docMk/>
            <pc:sldMk cId="1020772138" sldId="2779"/>
            <ac:spMk id="12" creationId="{9BF480E6-F4F1-D349-6265-1DE957D1969E}"/>
          </ac:spMkLst>
        </pc:spChg>
        <pc:spChg chg="add del mod">
          <ac:chgData name="Demarri Dosunmu" userId="S::ddosunm1@jh.edu::a65c0651-4be4-42cf-a9a9-f7d19bcb29ea" providerId="AD" clId="Web-{9FBCF2FD-ADFE-9D49-A498-C0FD52021C4B}" dt="2026-04-11T22:10:13.343" v="88"/>
          <ac:spMkLst>
            <pc:docMk/>
            <pc:sldMk cId="1020772138" sldId="2779"/>
            <ac:spMk id="13" creationId="{A342BEDD-621C-AF39-2570-5F6D1365ABE5}"/>
          </ac:spMkLst>
        </pc:spChg>
        <pc:spChg chg="add">
          <ac:chgData name="Demarri Dosunmu" userId="S::ddosunm1@jh.edu::a65c0651-4be4-42cf-a9a9-f7d19bcb29ea" providerId="AD" clId="Web-{9FBCF2FD-ADFE-9D49-A498-C0FD52021C4B}" dt="2026-04-11T22:10:16.625" v="90"/>
          <ac:spMkLst>
            <pc:docMk/>
            <pc:sldMk cId="1020772138" sldId="2779"/>
            <ac:spMk id="14" creationId="{A342BEDD-621C-AF39-2570-5F6D1365ABE5}"/>
          </ac:spMkLst>
        </pc:spChg>
        <pc:picChg chg="add del mod ord">
          <ac:chgData name="Demarri Dosunmu" userId="S::ddosunm1@jh.edu::a65c0651-4be4-42cf-a9a9-f7d19bcb29ea" providerId="AD" clId="Web-{9FBCF2FD-ADFE-9D49-A498-C0FD52021C4B}" dt="2026-04-11T22:10:03.140" v="84"/>
          <ac:picMkLst>
            <pc:docMk/>
            <pc:sldMk cId="1020772138" sldId="2779"/>
            <ac:picMk id="6" creationId="{5A76121D-53EA-BF9B-7FEA-65F649A7AAAA}"/>
          </ac:picMkLst>
        </pc:picChg>
      </pc:sldChg>
      <pc:sldChg chg="addSp delSp modSp mod modClrScheme chgLayout">
        <pc:chgData name="Demarri Dosunmu" userId="S::ddosunm1@jh.edu::a65c0651-4be4-42cf-a9a9-f7d19bcb29ea" providerId="AD" clId="Web-{9FBCF2FD-ADFE-9D49-A498-C0FD52021C4B}" dt="2026-04-11T23:18:48.258" v="699" actId="20577"/>
        <pc:sldMkLst>
          <pc:docMk/>
          <pc:sldMk cId="4183156061" sldId="2780"/>
        </pc:sldMkLst>
        <pc:spChg chg="mod">
          <ac:chgData name="Demarri Dosunmu" userId="S::ddosunm1@jh.edu::a65c0651-4be4-42cf-a9a9-f7d19bcb29ea" providerId="AD" clId="Web-{9FBCF2FD-ADFE-9D49-A498-C0FD52021C4B}" dt="2026-04-11T22:41:13.268" v="531"/>
          <ac:spMkLst>
            <pc:docMk/>
            <pc:sldMk cId="4183156061" sldId="2780"/>
            <ac:spMk id="2" creationId="{AC0DDA05-5382-F9C3-AC52-AD409D65D757}"/>
          </ac:spMkLst>
        </pc:spChg>
        <pc:spChg chg="mod">
          <ac:chgData name="Demarri Dosunmu" userId="S::ddosunm1@jh.edu::a65c0651-4be4-42cf-a9a9-f7d19bcb29ea" providerId="AD" clId="Web-{9FBCF2FD-ADFE-9D49-A498-C0FD52021C4B}" dt="2026-04-11T23:18:48.258" v="699" actId="20577"/>
          <ac:spMkLst>
            <pc:docMk/>
            <pc:sldMk cId="4183156061" sldId="2780"/>
            <ac:spMk id="3" creationId="{5C29B2FC-922A-9ABC-6740-8A699786F778}"/>
          </ac:spMkLst>
        </pc:spChg>
        <pc:spChg chg="mod">
          <ac:chgData name="Demarri Dosunmu" userId="S::ddosunm1@jh.edu::a65c0651-4be4-42cf-a9a9-f7d19bcb29ea" providerId="AD" clId="Web-{9FBCF2FD-ADFE-9D49-A498-C0FD52021C4B}" dt="2026-04-11T22:09:39.983" v="75"/>
          <ac:spMkLst>
            <pc:docMk/>
            <pc:sldMk cId="4183156061" sldId="2780"/>
            <ac:spMk id="5" creationId="{AD972F93-8569-6B1F-293D-09A4E375109C}"/>
          </ac:spMkLst>
        </pc:spChg>
        <pc:spChg chg="mod ord">
          <ac:chgData name="Demarri Dosunmu" userId="S::ddosunm1@jh.edu::a65c0651-4be4-42cf-a9a9-f7d19bcb29ea" providerId="AD" clId="Web-{9FBCF2FD-ADFE-9D49-A498-C0FD52021C4B}" dt="2026-04-11T22:09:39.983" v="75"/>
          <ac:spMkLst>
            <pc:docMk/>
            <pc:sldMk cId="4183156061" sldId="2780"/>
            <ac:spMk id="7" creationId="{983B414C-1A37-EFF3-8E9B-D883F29F0035}"/>
          </ac:spMkLst>
        </pc:spChg>
        <pc:spChg chg="add del mod">
          <ac:chgData name="Demarri Dosunmu" userId="S::ddosunm1@jh.edu::a65c0651-4be4-42cf-a9a9-f7d19bcb29ea" providerId="AD" clId="Web-{9FBCF2FD-ADFE-9D49-A498-C0FD52021C4B}" dt="2026-04-11T21:56:21.934" v="1"/>
          <ac:spMkLst>
            <pc:docMk/>
            <pc:sldMk cId="4183156061" sldId="2780"/>
            <ac:spMk id="8" creationId="{53921A65-6483-8D99-43A5-9F91CAE39D51}"/>
          </ac:spMkLst>
        </pc:spChg>
        <pc:spChg chg="mod">
          <ac:chgData name="Demarri Dosunmu" userId="S::ddosunm1@jh.edu::a65c0651-4be4-42cf-a9a9-f7d19bcb29ea" providerId="AD" clId="Web-{9FBCF2FD-ADFE-9D49-A498-C0FD52021C4B}" dt="2026-04-11T22:09:39.983" v="75"/>
          <ac:spMkLst>
            <pc:docMk/>
            <pc:sldMk cId="4183156061" sldId="2780"/>
            <ac:spMk id="9" creationId="{FACA1CD1-7092-CD5D-4EDE-BD0133A1CAD8}"/>
          </ac:spMkLst>
        </pc:spChg>
        <pc:spChg chg="add del mod">
          <ac:chgData name="Demarri Dosunmu" userId="S::ddosunm1@jh.edu::a65c0651-4be4-42cf-a9a9-f7d19bcb29ea" providerId="AD" clId="Web-{9FBCF2FD-ADFE-9D49-A498-C0FD52021C4B}" dt="2026-04-11T22:09:24.482" v="74"/>
          <ac:spMkLst>
            <pc:docMk/>
            <pc:sldMk cId="4183156061" sldId="2780"/>
            <ac:spMk id="10" creationId="{43DD61E6-DC26-5686-AC75-D16B81E4BEF2}"/>
          </ac:spMkLst>
        </pc:spChg>
        <pc:spChg chg="add del mod">
          <ac:chgData name="Demarri Dosunmu" userId="S::ddosunm1@jh.edu::a65c0651-4be4-42cf-a9a9-f7d19bcb29ea" providerId="AD" clId="Web-{9FBCF2FD-ADFE-9D49-A498-C0FD52021C4B}" dt="2026-04-11T22:29:47.714" v="407"/>
          <ac:spMkLst>
            <pc:docMk/>
            <pc:sldMk cId="4183156061" sldId="2780"/>
            <ac:spMk id="12" creationId="{43DD61E6-DC26-5686-AC75-D16B81E4BEF2}"/>
          </ac:spMkLst>
        </pc:spChg>
        <pc:picChg chg="del">
          <ac:chgData name="Demarri Dosunmu" userId="S::ddosunm1@jh.edu::a65c0651-4be4-42cf-a9a9-f7d19bcb29ea" providerId="AD" clId="Web-{9FBCF2FD-ADFE-9D49-A498-C0FD52021C4B}" dt="2026-04-11T21:56:19.668" v="0"/>
          <ac:picMkLst>
            <pc:docMk/>
            <pc:sldMk cId="4183156061" sldId="2780"/>
            <ac:picMk id="6" creationId="{9A4E7424-49AD-3624-0736-17307BA14A09}"/>
          </ac:picMkLst>
        </pc:picChg>
        <pc:picChg chg="add mod ord">
          <ac:chgData name="Demarri Dosunmu" userId="S::ddosunm1@jh.edu::a65c0651-4be4-42cf-a9a9-f7d19bcb29ea" providerId="AD" clId="Web-{9FBCF2FD-ADFE-9D49-A498-C0FD52021C4B}" dt="2026-04-11T22:09:39.983" v="75"/>
          <ac:picMkLst>
            <pc:docMk/>
            <pc:sldMk cId="4183156061" sldId="2780"/>
            <ac:picMk id="11" creationId="{1C632089-783A-6610-CCD4-5C8F75604CF8}"/>
          </ac:picMkLst>
        </pc:picChg>
      </pc:sldChg>
      <pc:sldChg chg="addSp delSp modSp new">
        <pc:chgData name="Demarri Dosunmu" userId="S::ddosunm1@jh.edu::a65c0651-4be4-42cf-a9a9-f7d19bcb29ea" providerId="AD" clId="Web-{9FBCF2FD-ADFE-9D49-A498-C0FD52021C4B}" dt="2026-04-11T22:28:37.774" v="377"/>
        <pc:sldMkLst>
          <pc:docMk/>
          <pc:sldMk cId="31002900" sldId="2781"/>
        </pc:sldMkLst>
        <pc:spChg chg="del">
          <ac:chgData name="Demarri Dosunmu" userId="S::ddosunm1@jh.edu::a65c0651-4be4-42cf-a9a9-f7d19bcb29ea" providerId="AD" clId="Web-{9FBCF2FD-ADFE-9D49-A498-C0FD52021C4B}" dt="2026-04-11T22:20:50.044" v="194"/>
          <ac:spMkLst>
            <pc:docMk/>
            <pc:sldMk cId="31002900" sldId="2781"/>
            <ac:spMk id="2" creationId="{67501723-4FD7-63F1-6698-6B40C6A7813F}"/>
          </ac:spMkLst>
        </pc:spChg>
        <pc:spChg chg="del mod">
          <ac:chgData name="Demarri Dosunmu" userId="S::ddosunm1@jh.edu::a65c0651-4be4-42cf-a9a9-f7d19bcb29ea" providerId="AD" clId="Web-{9FBCF2FD-ADFE-9D49-A498-C0FD52021C4B}" dt="2026-04-11T22:28:37.430" v="376"/>
          <ac:spMkLst>
            <pc:docMk/>
            <pc:sldMk cId="31002900" sldId="2781"/>
            <ac:spMk id="4" creationId="{6325660A-E22B-6DC9-BA1F-61FDB91B9B66}"/>
          </ac:spMkLst>
        </pc:spChg>
        <pc:spChg chg="del mod">
          <ac:chgData name="Demarri Dosunmu" userId="S::ddosunm1@jh.edu::a65c0651-4be4-42cf-a9a9-f7d19bcb29ea" providerId="AD" clId="Web-{9FBCF2FD-ADFE-9D49-A498-C0FD52021C4B}" dt="2026-04-11T22:21:58.456" v="209"/>
          <ac:spMkLst>
            <pc:docMk/>
            <pc:sldMk cId="31002900" sldId="2781"/>
            <ac:spMk id="6" creationId="{47914EAA-E827-1153-FBE8-8AD3EFB19C70}"/>
          </ac:spMkLst>
        </pc:spChg>
        <pc:spChg chg="add mod">
          <ac:chgData name="Demarri Dosunmu" userId="S::ddosunm1@jh.edu::a65c0651-4be4-42cf-a9a9-f7d19bcb29ea" providerId="AD" clId="Web-{9FBCF2FD-ADFE-9D49-A498-C0FD52021C4B}" dt="2026-04-11T22:27:15.209" v="341" actId="1076"/>
          <ac:spMkLst>
            <pc:docMk/>
            <pc:sldMk cId="31002900" sldId="2781"/>
            <ac:spMk id="7" creationId="{10E581CD-13FF-80CC-30A8-32AE84BBB12D}"/>
          </ac:spMkLst>
        </pc:spChg>
        <pc:spChg chg="add">
          <ac:chgData name="Demarri Dosunmu" userId="S::ddosunm1@jh.edu::a65c0651-4be4-42cf-a9a9-f7d19bcb29ea" providerId="AD" clId="Web-{9FBCF2FD-ADFE-9D49-A498-C0FD52021C4B}" dt="2026-04-11T22:28:37.774" v="377"/>
          <ac:spMkLst>
            <pc:docMk/>
            <pc:sldMk cId="31002900" sldId="2781"/>
            <ac:spMk id="8" creationId="{7B25A934-AC58-09F1-9A03-9C436CFC1BAE}"/>
          </ac:spMkLst>
        </pc:spChg>
      </pc:sldChg>
      <pc:sldChg chg="addSp delSp modSp new">
        <pc:chgData name="Demarri Dosunmu" userId="S::ddosunm1@jh.edu::a65c0651-4be4-42cf-a9a9-f7d19bcb29ea" providerId="AD" clId="Web-{9FBCF2FD-ADFE-9D49-A498-C0FD52021C4B}" dt="2026-04-11T22:52:26.083" v="688" actId="20577"/>
        <pc:sldMkLst>
          <pc:docMk/>
          <pc:sldMk cId="402374474" sldId="2782"/>
        </pc:sldMkLst>
        <pc:spChg chg="del">
          <ac:chgData name="Demarri Dosunmu" userId="S::ddosunm1@jh.edu::a65c0651-4be4-42cf-a9a9-f7d19bcb29ea" providerId="AD" clId="Web-{9FBCF2FD-ADFE-9D49-A498-C0FD52021C4B}" dt="2026-04-11T22:26:51.270" v="334"/>
          <ac:spMkLst>
            <pc:docMk/>
            <pc:sldMk cId="402374474" sldId="2782"/>
            <ac:spMk id="2" creationId="{9628DFC6-BD17-589D-781D-312F04A641CD}"/>
          </ac:spMkLst>
        </pc:spChg>
        <pc:spChg chg="del mod">
          <ac:chgData name="Demarri Dosunmu" userId="S::ddosunm1@jh.edu::a65c0651-4be4-42cf-a9a9-f7d19bcb29ea" providerId="AD" clId="Web-{9FBCF2FD-ADFE-9D49-A498-C0FD52021C4B}" dt="2026-04-11T22:28:34.774" v="375"/>
          <ac:spMkLst>
            <pc:docMk/>
            <pc:sldMk cId="402374474" sldId="2782"/>
            <ac:spMk id="4" creationId="{7B25A934-AC58-09F1-9A03-9C436CFC1BAE}"/>
          </ac:spMkLst>
        </pc:spChg>
        <pc:spChg chg="del">
          <ac:chgData name="Demarri Dosunmu" userId="S::ddosunm1@jh.edu::a65c0651-4be4-42cf-a9a9-f7d19bcb29ea" providerId="AD" clId="Web-{9FBCF2FD-ADFE-9D49-A498-C0FD52021C4B}" dt="2026-04-11T22:22:52.179" v="230"/>
          <ac:spMkLst>
            <pc:docMk/>
            <pc:sldMk cId="402374474" sldId="2782"/>
            <ac:spMk id="6" creationId="{2C0F1A9E-78D5-370D-E12D-CDA3D872336A}"/>
          </ac:spMkLst>
        </pc:spChg>
        <pc:spChg chg="add del mod">
          <ac:chgData name="Demarri Dosunmu" userId="S::ddosunm1@jh.edu::a65c0651-4be4-42cf-a9a9-f7d19bcb29ea" providerId="AD" clId="Web-{9FBCF2FD-ADFE-9D49-A498-C0FD52021C4B}" dt="2026-04-11T22:22:43.788" v="227"/>
          <ac:spMkLst>
            <pc:docMk/>
            <pc:sldMk cId="402374474" sldId="2782"/>
            <ac:spMk id="7" creationId="{3B4D4529-A858-62B5-FC7F-CC1CEE2DB7D9}"/>
          </ac:spMkLst>
        </pc:spChg>
        <pc:spChg chg="add del mod">
          <ac:chgData name="Demarri Dosunmu" userId="S::ddosunm1@jh.edu::a65c0651-4be4-42cf-a9a9-f7d19bcb29ea" providerId="AD" clId="Web-{9FBCF2FD-ADFE-9D49-A498-C0FD52021C4B}" dt="2026-04-11T22:23:46.839" v="251"/>
          <ac:spMkLst>
            <pc:docMk/>
            <pc:sldMk cId="402374474" sldId="2782"/>
            <ac:spMk id="9" creationId="{FB1A9E8D-9904-6100-FA5C-C32D791C2C5E}"/>
          </ac:spMkLst>
        </pc:spChg>
        <pc:spChg chg="add del mod">
          <ac:chgData name="Demarri Dosunmu" userId="S::ddosunm1@jh.edu::a65c0651-4be4-42cf-a9a9-f7d19bcb29ea" providerId="AD" clId="Web-{9FBCF2FD-ADFE-9D49-A498-C0FD52021C4B}" dt="2026-04-11T22:23:56.136" v="255"/>
          <ac:spMkLst>
            <pc:docMk/>
            <pc:sldMk cId="402374474" sldId="2782"/>
            <ac:spMk id="10" creationId="{3369E311-ED59-3FD8-68B1-9612F2506FC4}"/>
          </ac:spMkLst>
        </pc:spChg>
        <pc:spChg chg="add del mod">
          <ac:chgData name="Demarri Dosunmu" userId="S::ddosunm1@jh.edu::a65c0651-4be4-42cf-a9a9-f7d19bcb29ea" providerId="AD" clId="Web-{9FBCF2FD-ADFE-9D49-A498-C0FD52021C4B}" dt="2026-04-11T22:24:00.262" v="259"/>
          <ac:spMkLst>
            <pc:docMk/>
            <pc:sldMk cId="402374474" sldId="2782"/>
            <ac:spMk id="11" creationId="{ABA13BF0-FD36-179C-B406-6AA74EACF465}"/>
          </ac:spMkLst>
        </pc:spChg>
        <pc:spChg chg="add del mod">
          <ac:chgData name="Demarri Dosunmu" userId="S::ddosunm1@jh.edu::a65c0651-4be4-42cf-a9a9-f7d19bcb29ea" providerId="AD" clId="Web-{9FBCF2FD-ADFE-9D49-A498-C0FD52021C4B}" dt="2026-04-11T22:52:26.083" v="688" actId="20577"/>
          <ac:spMkLst>
            <pc:docMk/>
            <pc:sldMk cId="402374474" sldId="2782"/>
            <ac:spMk id="13" creationId="{62BE09DC-6C51-4F7E-029B-8D3B77180011}"/>
          </ac:spMkLst>
        </pc:spChg>
        <pc:spChg chg="add del">
          <ac:chgData name="Demarri Dosunmu" userId="S::ddosunm1@jh.edu::a65c0651-4be4-42cf-a9a9-f7d19bcb29ea" providerId="AD" clId="Web-{9FBCF2FD-ADFE-9D49-A498-C0FD52021C4B}" dt="2026-04-11T22:29:13.932" v="387"/>
          <ac:spMkLst>
            <pc:docMk/>
            <pc:sldMk cId="402374474" sldId="2782"/>
            <ac:spMk id="14" creationId="{3F61199F-E6C7-CFB1-46F2-B9F4C7719A49}"/>
          </ac:spMkLst>
        </pc:spChg>
        <pc:spChg chg="add">
          <ac:chgData name="Demarri Dosunmu" userId="S::ddosunm1@jh.edu::a65c0651-4be4-42cf-a9a9-f7d19bcb29ea" providerId="AD" clId="Web-{9FBCF2FD-ADFE-9D49-A498-C0FD52021C4B}" dt="2026-04-11T22:38:18.005" v="474"/>
          <ac:spMkLst>
            <pc:docMk/>
            <pc:sldMk cId="402374474" sldId="2782"/>
            <ac:spMk id="16" creationId="{73C9F58B-E6B0-0038-BAC6-2C44405FBE56}"/>
          </ac:spMkLst>
        </pc:spChg>
      </pc:sldChg>
    </pc:docChg>
  </pc:docChgLst>
  <pc:docChgLst>
    <pc:chgData name="Demarri Dosunmu" userId="S::ddosunm1@jh.edu::a65c0651-4be4-42cf-a9a9-f7d19bcb29ea" providerId="AD" clId="Web-{C2BEA22C-8D65-B07E-BFAF-C643A50BB121}"/>
    <pc:docChg chg="modSld sldOrd">
      <pc:chgData name="Demarri Dosunmu" userId="S::ddosunm1@jh.edu::a65c0651-4be4-42cf-a9a9-f7d19bcb29ea" providerId="AD" clId="Web-{C2BEA22C-8D65-B07E-BFAF-C643A50BB121}" dt="2026-04-11T18:28:17.469" v="1388"/>
      <pc:docMkLst>
        <pc:docMk/>
      </pc:docMkLst>
      <pc:sldChg chg="modSp">
        <pc:chgData name="Demarri Dosunmu" userId="S::ddosunm1@jh.edu::a65c0651-4be4-42cf-a9a9-f7d19bcb29ea" providerId="AD" clId="Web-{C2BEA22C-8D65-B07E-BFAF-C643A50BB121}" dt="2026-04-11T16:29:32.045" v="321" actId="20577"/>
        <pc:sldMkLst>
          <pc:docMk/>
          <pc:sldMk cId="4216523365" sldId="257"/>
        </pc:sldMkLst>
        <pc:spChg chg="mod">
          <ac:chgData name="Demarri Dosunmu" userId="S::ddosunm1@jh.edu::a65c0651-4be4-42cf-a9a9-f7d19bcb29ea" providerId="AD" clId="Web-{C2BEA22C-8D65-B07E-BFAF-C643A50BB121}" dt="2026-04-11T16:23:38.161" v="63" actId="20577"/>
          <ac:spMkLst>
            <pc:docMk/>
            <pc:sldMk cId="4216523365" sldId="257"/>
            <ac:spMk id="3" creationId="{432C04E6-B771-F1FA-85F4-B7984DE55A8E}"/>
          </ac:spMkLst>
        </pc:spChg>
        <pc:spChg chg="mod">
          <ac:chgData name="Demarri Dosunmu" userId="S::ddosunm1@jh.edu::a65c0651-4be4-42cf-a9a9-f7d19bcb29ea" providerId="AD" clId="Web-{C2BEA22C-8D65-B07E-BFAF-C643A50BB121}" dt="2026-04-11T16:29:32.045" v="321" actId="20577"/>
          <ac:spMkLst>
            <pc:docMk/>
            <pc:sldMk cId="4216523365" sldId="257"/>
            <ac:spMk id="5" creationId="{1998326A-C836-F80E-4EAB-FB475085E38E}"/>
          </ac:spMkLst>
        </pc:spChg>
      </pc:sldChg>
      <pc:sldChg chg="addSp delSp modSp">
        <pc:chgData name="Demarri Dosunmu" userId="S::ddosunm1@jh.edu::a65c0651-4be4-42cf-a9a9-f7d19bcb29ea" providerId="AD" clId="Web-{C2BEA22C-8D65-B07E-BFAF-C643A50BB121}" dt="2026-04-11T17:34:36.981" v="1271" actId="1076"/>
        <pc:sldMkLst>
          <pc:docMk/>
          <pc:sldMk cId="3313450045" sldId="258"/>
        </pc:sldMkLst>
        <pc:spChg chg="mod">
          <ac:chgData name="Demarri Dosunmu" userId="S::ddosunm1@jh.edu::a65c0651-4be4-42cf-a9a9-f7d19bcb29ea" providerId="AD" clId="Web-{C2BEA22C-8D65-B07E-BFAF-C643A50BB121}" dt="2026-04-11T17:34:33.872" v="1270" actId="1076"/>
          <ac:spMkLst>
            <pc:docMk/>
            <pc:sldMk cId="3313450045" sldId="258"/>
            <ac:spMk id="2" creationId="{8AA144A5-0283-F980-85F3-EE51746FC4CD}"/>
          </ac:spMkLst>
        </pc:spChg>
        <pc:spChg chg="del mod">
          <ac:chgData name="Demarri Dosunmu" userId="S::ddosunm1@jh.edu::a65c0651-4be4-42cf-a9a9-f7d19bcb29ea" providerId="AD" clId="Web-{C2BEA22C-8D65-B07E-BFAF-C643A50BB121}" dt="2026-04-11T16:26:44.350" v="72"/>
          <ac:spMkLst>
            <pc:docMk/>
            <pc:sldMk cId="3313450045" sldId="258"/>
            <ac:spMk id="3" creationId="{1A385359-5FD3-D5C8-1467-F7082543AA4C}"/>
          </ac:spMkLst>
        </pc:spChg>
        <pc:spChg chg="mod">
          <ac:chgData name="Demarri Dosunmu" userId="S::ddosunm1@jh.edu::a65c0651-4be4-42cf-a9a9-f7d19bcb29ea" providerId="AD" clId="Web-{C2BEA22C-8D65-B07E-BFAF-C643A50BB121}" dt="2026-04-11T16:28:58.511" v="316" actId="20577"/>
          <ac:spMkLst>
            <pc:docMk/>
            <pc:sldMk cId="3313450045" sldId="258"/>
            <ac:spMk id="5" creationId="{B60A6235-3D99-C9B4-4037-D7F62E83EAFF}"/>
          </ac:spMkLst>
        </pc:spChg>
        <pc:spChg chg="add del mod">
          <ac:chgData name="Demarri Dosunmu" userId="S::ddosunm1@jh.edu::a65c0651-4be4-42cf-a9a9-f7d19bcb29ea" providerId="AD" clId="Web-{C2BEA22C-8D65-B07E-BFAF-C643A50BB121}" dt="2026-04-11T16:25:04.349" v="65"/>
          <ac:spMkLst>
            <pc:docMk/>
            <pc:sldMk cId="3313450045" sldId="258"/>
            <ac:spMk id="9" creationId="{E2EE96D1-9485-4296-3103-9AEF451DAA39}"/>
          </ac:spMkLst>
        </pc:spChg>
        <pc:spChg chg="add del mod">
          <ac:chgData name="Demarri Dosunmu" userId="S::ddosunm1@jh.edu::a65c0651-4be4-42cf-a9a9-f7d19bcb29ea" providerId="AD" clId="Web-{C2BEA22C-8D65-B07E-BFAF-C643A50BB121}" dt="2026-04-11T16:26:46.210" v="73"/>
          <ac:spMkLst>
            <pc:docMk/>
            <pc:sldMk cId="3313450045" sldId="258"/>
            <ac:spMk id="11" creationId="{9BC7793E-83FA-1BD9-E501-C406AA32288E}"/>
          </ac:spMkLst>
        </pc:spChg>
        <pc:graphicFrameChg chg="add mod modGraphic">
          <ac:chgData name="Demarri Dosunmu" userId="S::ddosunm1@jh.edu::a65c0651-4be4-42cf-a9a9-f7d19bcb29ea" providerId="AD" clId="Web-{C2BEA22C-8D65-B07E-BFAF-C643A50BB121}" dt="2026-04-11T17:34:36.981" v="1271" actId="1076"/>
          <ac:graphicFrameMkLst>
            <pc:docMk/>
            <pc:sldMk cId="3313450045" sldId="258"/>
            <ac:graphicFrameMk id="12" creationId="{97D5D3AF-9FBE-03A4-9EAE-607AF95C1A56}"/>
          </ac:graphicFrameMkLst>
        </pc:graphicFrameChg>
        <pc:picChg chg="del">
          <ac:chgData name="Demarri Dosunmu" userId="S::ddosunm1@jh.edu::a65c0651-4be4-42cf-a9a9-f7d19bcb29ea" providerId="AD" clId="Web-{C2BEA22C-8D65-B07E-BFAF-C643A50BB121}" dt="2026-04-11T16:25:00.646" v="64"/>
          <ac:picMkLst>
            <pc:docMk/>
            <pc:sldMk cId="3313450045" sldId="258"/>
            <ac:picMk id="6" creationId="{F89F5A20-EE3C-FB44-E2F2-3404DD866E67}"/>
          </ac:picMkLst>
        </pc:picChg>
      </pc:sldChg>
      <pc:sldChg chg="addSp delSp modSp mod modClrScheme chgLayout">
        <pc:chgData name="Demarri Dosunmu" userId="S::ddosunm1@jh.edu::a65c0651-4be4-42cf-a9a9-f7d19bcb29ea" providerId="AD" clId="Web-{C2BEA22C-8D65-B07E-BFAF-C643A50BB121}" dt="2026-04-11T18:28:17.469" v="1388"/>
        <pc:sldMkLst>
          <pc:docMk/>
          <pc:sldMk cId="1471035344" sldId="259"/>
        </pc:sldMkLst>
        <pc:spChg chg="mod ord">
          <ac:chgData name="Demarri Dosunmu" userId="S::ddosunm1@jh.edu::a65c0651-4be4-42cf-a9a9-f7d19bcb29ea" providerId="AD" clId="Web-{C2BEA22C-8D65-B07E-BFAF-C643A50BB121}" dt="2026-04-11T17:35:52.513" v="1284"/>
          <ac:spMkLst>
            <pc:docMk/>
            <pc:sldMk cId="1471035344" sldId="259"/>
            <ac:spMk id="2" creationId="{B2E133A0-1764-3DC0-A9D7-7733B04AFC75}"/>
          </ac:spMkLst>
        </pc:spChg>
        <pc:spChg chg="del">
          <ac:chgData name="Demarri Dosunmu" userId="S::ddosunm1@jh.edu::a65c0651-4be4-42cf-a9a9-f7d19bcb29ea" providerId="AD" clId="Web-{C2BEA22C-8D65-B07E-BFAF-C643A50BB121}" dt="2026-04-11T17:35:14.060" v="1275"/>
          <ac:spMkLst>
            <pc:docMk/>
            <pc:sldMk cId="1471035344" sldId="259"/>
            <ac:spMk id="3" creationId="{8DC6822A-D1D9-EA6C-D8F4-6F6AB9565D17}"/>
          </ac:spMkLst>
        </pc:spChg>
        <pc:spChg chg="mod ord">
          <ac:chgData name="Demarri Dosunmu" userId="S::ddosunm1@jh.edu::a65c0651-4be4-42cf-a9a9-f7d19bcb29ea" providerId="AD" clId="Web-{C2BEA22C-8D65-B07E-BFAF-C643A50BB121}" dt="2026-04-11T17:35:52.513" v="1284"/>
          <ac:spMkLst>
            <pc:docMk/>
            <pc:sldMk cId="1471035344" sldId="259"/>
            <ac:spMk id="4" creationId="{D8F20E4A-2DA7-367F-889E-11AF801A382F}"/>
          </ac:spMkLst>
        </pc:spChg>
        <pc:spChg chg="mod ord">
          <ac:chgData name="Demarri Dosunmu" userId="S::ddosunm1@jh.edu::a65c0651-4be4-42cf-a9a9-f7d19bcb29ea" providerId="AD" clId="Web-{C2BEA22C-8D65-B07E-BFAF-C643A50BB121}" dt="2026-04-11T17:36:55.437" v="1374" actId="20577"/>
          <ac:spMkLst>
            <pc:docMk/>
            <pc:sldMk cId="1471035344" sldId="259"/>
            <ac:spMk id="5" creationId="{73D0C200-7BBC-B1AA-6E27-4596490E6089}"/>
          </ac:spMkLst>
        </pc:spChg>
        <pc:spChg chg="mod ord">
          <ac:chgData name="Demarri Dosunmu" userId="S::ddosunm1@jh.edu::a65c0651-4be4-42cf-a9a9-f7d19bcb29ea" providerId="AD" clId="Web-{C2BEA22C-8D65-B07E-BFAF-C643A50BB121}" dt="2026-04-11T17:35:52.513" v="1284"/>
          <ac:spMkLst>
            <pc:docMk/>
            <pc:sldMk cId="1471035344" sldId="259"/>
            <ac:spMk id="6" creationId="{1EA7C8A9-3ADD-70A8-B9C7-245046BFADA7}"/>
          </ac:spMkLst>
        </pc:spChg>
        <pc:spChg chg="add del mod">
          <ac:chgData name="Demarri Dosunmu" userId="S::ddosunm1@jh.edu::a65c0651-4be4-42cf-a9a9-f7d19bcb29ea" providerId="AD" clId="Web-{C2BEA22C-8D65-B07E-BFAF-C643A50BB121}" dt="2026-04-11T17:35:15.857" v="1276"/>
          <ac:spMkLst>
            <pc:docMk/>
            <pc:sldMk cId="1471035344" sldId="259"/>
            <ac:spMk id="8" creationId="{62C88B1D-5E3B-DB7F-55C4-5BE0186C6B5C}"/>
          </ac:spMkLst>
        </pc:spChg>
        <pc:spChg chg="add del mod ord">
          <ac:chgData name="Demarri Dosunmu" userId="S::ddosunm1@jh.edu::a65c0651-4be4-42cf-a9a9-f7d19bcb29ea" providerId="AD" clId="Web-{C2BEA22C-8D65-B07E-BFAF-C643A50BB121}" dt="2026-04-11T17:35:58.357" v="1285"/>
          <ac:spMkLst>
            <pc:docMk/>
            <pc:sldMk cId="1471035344" sldId="259"/>
            <ac:spMk id="9" creationId="{9809F7AC-8141-D3C1-CF84-942B80305DD9}"/>
          </ac:spMkLst>
        </pc:spChg>
        <pc:graphicFrameChg chg="add mod modGraphic">
          <ac:chgData name="Demarri Dosunmu" userId="S::ddosunm1@jh.edu::a65c0651-4be4-42cf-a9a9-f7d19bcb29ea" providerId="AD" clId="Web-{C2BEA22C-8D65-B07E-BFAF-C643A50BB121}" dt="2026-04-11T18:28:17.469" v="1388"/>
          <ac:graphicFrameMkLst>
            <pc:docMk/>
            <pc:sldMk cId="1471035344" sldId="259"/>
            <ac:graphicFrameMk id="10" creationId="{F7973E90-0852-11C2-BB17-29008373D5A6}"/>
          </ac:graphicFrameMkLst>
        </pc:graphicFrameChg>
      </pc:sldChg>
      <pc:sldChg chg="addSp delSp modSp ord">
        <pc:chgData name="Demarri Dosunmu" userId="S::ddosunm1@jh.edu::a65c0651-4be4-42cf-a9a9-f7d19bcb29ea" providerId="AD" clId="Web-{C2BEA22C-8D65-B07E-BFAF-C643A50BB121}" dt="2026-04-11T17:37:05.860" v="1376" actId="20577"/>
        <pc:sldMkLst>
          <pc:docMk/>
          <pc:sldMk cId="4198690590" sldId="260"/>
        </pc:sldMkLst>
        <pc:spChg chg="mod">
          <ac:chgData name="Demarri Dosunmu" userId="S::ddosunm1@jh.edu::a65c0651-4be4-42cf-a9a9-f7d19bcb29ea" providerId="AD" clId="Web-{C2BEA22C-8D65-B07E-BFAF-C643A50BB121}" dt="2026-04-11T17:37:05.860" v="1376" actId="20577"/>
          <ac:spMkLst>
            <pc:docMk/>
            <pc:sldMk cId="4198690590" sldId="260"/>
            <ac:spMk id="2" creationId="{EC22F81C-2BD8-A4FA-1C47-752CDA28131D}"/>
          </ac:spMkLst>
        </pc:spChg>
        <pc:spChg chg="del">
          <ac:chgData name="Demarri Dosunmu" userId="S::ddosunm1@jh.edu::a65c0651-4be4-42cf-a9a9-f7d19bcb29ea" providerId="AD" clId="Web-{C2BEA22C-8D65-B07E-BFAF-C643A50BB121}" dt="2026-04-11T17:35:26.919" v="1281"/>
          <ac:spMkLst>
            <pc:docMk/>
            <pc:sldMk cId="4198690590" sldId="260"/>
            <ac:spMk id="3" creationId="{52D53411-4585-040B-5834-42C4EFE7629C}"/>
          </ac:spMkLst>
        </pc:spChg>
        <pc:spChg chg="add del mod">
          <ac:chgData name="Demarri Dosunmu" userId="S::ddosunm1@jh.edu::a65c0651-4be4-42cf-a9a9-f7d19bcb29ea" providerId="AD" clId="Web-{C2BEA22C-8D65-B07E-BFAF-C643A50BB121}" dt="2026-04-11T17:35:28.950" v="1282"/>
          <ac:spMkLst>
            <pc:docMk/>
            <pc:sldMk cId="4198690590" sldId="260"/>
            <ac:spMk id="8" creationId="{CE572FBF-635D-829B-A349-26C69EA8050D}"/>
          </ac:spMkLst>
        </pc:spChg>
      </pc:sldChg>
      <pc:sldChg chg="modSp">
        <pc:chgData name="Demarri Dosunmu" userId="S::ddosunm1@jh.edu::a65c0651-4be4-42cf-a9a9-f7d19bcb29ea" providerId="AD" clId="Web-{C2BEA22C-8D65-B07E-BFAF-C643A50BB121}" dt="2026-04-11T16:29:24.201" v="320" actId="20577"/>
        <pc:sldMkLst>
          <pc:docMk/>
          <pc:sldMk cId="4182614578" sldId="2767"/>
        </pc:sldMkLst>
        <pc:spChg chg="mod">
          <ac:chgData name="Demarri Dosunmu" userId="S::ddosunm1@jh.edu::a65c0651-4be4-42cf-a9a9-f7d19bcb29ea" providerId="AD" clId="Web-{C2BEA22C-8D65-B07E-BFAF-C643A50BB121}" dt="2026-04-11T14:34:17.906" v="12" actId="20577"/>
          <ac:spMkLst>
            <pc:docMk/>
            <pc:sldMk cId="4182614578" sldId="2767"/>
            <ac:spMk id="2" creationId="{900A38E9-D21E-DE68-38AC-F56AEA15B379}"/>
          </ac:spMkLst>
        </pc:spChg>
        <pc:spChg chg="mod">
          <ac:chgData name="Demarri Dosunmu" userId="S::ddosunm1@jh.edu::a65c0651-4be4-42cf-a9a9-f7d19bcb29ea" providerId="AD" clId="Web-{C2BEA22C-8D65-B07E-BFAF-C643A50BB121}" dt="2026-04-11T16:22:33.629" v="34" actId="20577"/>
          <ac:spMkLst>
            <pc:docMk/>
            <pc:sldMk cId="4182614578" sldId="2767"/>
            <ac:spMk id="3" creationId="{7604D864-A6BD-C75F-9B88-BAB58775ABDD}"/>
          </ac:spMkLst>
        </pc:spChg>
        <pc:spChg chg="mod">
          <ac:chgData name="Demarri Dosunmu" userId="S::ddosunm1@jh.edu::a65c0651-4be4-42cf-a9a9-f7d19bcb29ea" providerId="AD" clId="Web-{C2BEA22C-8D65-B07E-BFAF-C643A50BB121}" dt="2026-04-11T16:29:24.201" v="320" actId="20577"/>
          <ac:spMkLst>
            <pc:docMk/>
            <pc:sldMk cId="4182614578" sldId="2767"/>
            <ac:spMk id="12" creationId="{293C2242-EDFC-CC39-97DF-2DB1D8D580F5}"/>
          </ac:spMkLst>
        </pc:spChg>
      </pc:sldChg>
    </pc:docChg>
  </pc:docChgLst>
  <pc:docChgLst>
    <pc:chgData name="Demarri Dosunmu" userId="S::ddosunm1@jh.edu::a65c0651-4be4-42cf-a9a9-f7d19bcb29ea" providerId="AD" clId="Web-{1760A54B-6EE0-1D35-7358-61E4A74BF445}"/>
    <pc:docChg chg="addSld delSld modSld">
      <pc:chgData name="Demarri Dosunmu" userId="S::ddosunm1@jh.edu::a65c0651-4be4-42cf-a9a9-f7d19bcb29ea" providerId="AD" clId="Web-{1760A54B-6EE0-1D35-7358-61E4A74BF445}" dt="2026-04-11T21:43:33.785" v="1102"/>
      <pc:docMkLst>
        <pc:docMk/>
      </pc:docMkLst>
      <pc:sldChg chg="addSp delSp modSp new">
        <pc:chgData name="Demarri Dosunmu" userId="S::ddosunm1@jh.edu::a65c0651-4be4-42cf-a9a9-f7d19bcb29ea" providerId="AD" clId="Web-{1760A54B-6EE0-1D35-7358-61E4A74BF445}" dt="2026-04-11T21:32:34.665" v="764"/>
        <pc:sldMkLst>
          <pc:docMk/>
          <pc:sldMk cId="844443405" sldId="2771"/>
        </pc:sldMkLst>
        <pc:spChg chg="mod">
          <ac:chgData name="Demarri Dosunmu" userId="S::ddosunm1@jh.edu::a65c0651-4be4-42cf-a9a9-f7d19bcb29ea" providerId="AD" clId="Web-{1760A54B-6EE0-1D35-7358-61E4A74BF445}" dt="2026-04-11T20:18:24.826" v="6" actId="20577"/>
          <ac:spMkLst>
            <pc:docMk/>
            <pc:sldMk cId="844443405" sldId="2771"/>
            <ac:spMk id="2" creationId="{0EDD8940-EDB4-574C-BC1B-1F8367E96969}"/>
          </ac:spMkLst>
        </pc:spChg>
        <pc:spChg chg="mod">
          <ac:chgData name="Demarri Dosunmu" userId="S::ddosunm1@jh.edu::a65c0651-4be4-42cf-a9a9-f7d19bcb29ea" providerId="AD" clId="Web-{1760A54B-6EE0-1D35-7358-61E4A74BF445}" dt="2026-04-11T20:20:35.906" v="61" actId="20577"/>
          <ac:spMkLst>
            <pc:docMk/>
            <pc:sldMk cId="844443405" sldId="2771"/>
            <ac:spMk id="3" creationId="{4EE4198B-73A7-7457-7B09-3A8C4C4D00A0}"/>
          </ac:spMkLst>
        </pc:spChg>
        <pc:spChg chg="del">
          <ac:chgData name="Demarri Dosunmu" userId="S::ddosunm1@jh.edu::a65c0651-4be4-42cf-a9a9-f7d19bcb29ea" providerId="AD" clId="Web-{1760A54B-6EE0-1D35-7358-61E4A74BF445}" dt="2026-04-11T21:32:34.305" v="763"/>
          <ac:spMkLst>
            <pc:docMk/>
            <pc:sldMk cId="844443405" sldId="2771"/>
            <ac:spMk id="6" creationId="{C87B0F47-C565-75EB-034E-FE2FAB30933E}"/>
          </ac:spMkLst>
        </pc:spChg>
        <pc:spChg chg="add mod">
          <ac:chgData name="Demarri Dosunmu" userId="S::ddosunm1@jh.edu::a65c0651-4be4-42cf-a9a9-f7d19bcb29ea" providerId="AD" clId="Web-{1760A54B-6EE0-1D35-7358-61E4A74BF445}" dt="2026-04-11T21:32:34.665" v="764"/>
          <ac:spMkLst>
            <pc:docMk/>
            <pc:sldMk cId="844443405" sldId="2771"/>
            <ac:spMk id="9" creationId="{88E12C98-A435-CF45-3D60-57D63A0AD34D}"/>
          </ac:spMkLst>
        </pc:spChg>
      </pc:sldChg>
      <pc:sldChg chg="addSp delSp modSp new">
        <pc:chgData name="Demarri Dosunmu" userId="S::ddosunm1@jh.edu::a65c0651-4be4-42cf-a9a9-f7d19bcb29ea" providerId="AD" clId="Web-{1760A54B-6EE0-1D35-7358-61E4A74BF445}" dt="2026-04-11T21:32:31.258" v="762"/>
        <pc:sldMkLst>
          <pc:docMk/>
          <pc:sldMk cId="2690403761" sldId="2772"/>
        </pc:sldMkLst>
        <pc:spChg chg="mod">
          <ac:chgData name="Demarri Dosunmu" userId="S::ddosunm1@jh.edu::a65c0651-4be4-42cf-a9a9-f7d19bcb29ea" providerId="AD" clId="Web-{1760A54B-6EE0-1D35-7358-61E4A74BF445}" dt="2026-04-11T20:20:51.719" v="64" actId="20577"/>
          <ac:spMkLst>
            <pc:docMk/>
            <pc:sldMk cId="2690403761" sldId="2772"/>
            <ac:spMk id="2" creationId="{514BDE41-08E5-C29D-7AAB-8D2F127514ED}"/>
          </ac:spMkLst>
        </pc:spChg>
        <pc:spChg chg="mod">
          <ac:chgData name="Demarri Dosunmu" userId="S::ddosunm1@jh.edu::a65c0651-4be4-42cf-a9a9-f7d19bcb29ea" providerId="AD" clId="Web-{1760A54B-6EE0-1D35-7358-61E4A74BF445}" dt="2026-04-11T20:25:32.504" v="204" actId="20577"/>
          <ac:spMkLst>
            <pc:docMk/>
            <pc:sldMk cId="2690403761" sldId="2772"/>
            <ac:spMk id="4" creationId="{86F2A4BF-7FCD-9F34-3956-441767705A62}"/>
          </ac:spMkLst>
        </pc:spChg>
        <pc:spChg chg="del">
          <ac:chgData name="Demarri Dosunmu" userId="S::ddosunm1@jh.edu::a65c0651-4be4-42cf-a9a9-f7d19bcb29ea" providerId="AD" clId="Web-{1760A54B-6EE0-1D35-7358-61E4A74BF445}" dt="2026-04-11T21:32:31.024" v="761"/>
          <ac:spMkLst>
            <pc:docMk/>
            <pc:sldMk cId="2690403761" sldId="2772"/>
            <ac:spMk id="6" creationId="{24B1721D-0FE8-C1C4-2E99-38C71D290E73}"/>
          </ac:spMkLst>
        </pc:spChg>
        <pc:spChg chg="add mod">
          <ac:chgData name="Demarri Dosunmu" userId="S::ddosunm1@jh.edu::a65c0651-4be4-42cf-a9a9-f7d19bcb29ea" providerId="AD" clId="Web-{1760A54B-6EE0-1D35-7358-61E4A74BF445}" dt="2026-04-11T21:32:31.258" v="762"/>
          <ac:spMkLst>
            <pc:docMk/>
            <pc:sldMk cId="2690403761" sldId="2772"/>
            <ac:spMk id="9" creationId="{9EC70B83-C9DB-A2CA-715D-7A6DA0A79D2A}"/>
          </ac:spMkLst>
        </pc:spChg>
      </pc:sldChg>
      <pc:sldChg chg="addSp delSp modSp add replId">
        <pc:chgData name="Demarri Dosunmu" userId="S::ddosunm1@jh.edu::a65c0651-4be4-42cf-a9a9-f7d19bcb29ea" providerId="AD" clId="Web-{1760A54B-6EE0-1D35-7358-61E4A74BF445}" dt="2026-04-11T21:32:28.242" v="760"/>
        <pc:sldMkLst>
          <pc:docMk/>
          <pc:sldMk cId="2928228934" sldId="2773"/>
        </pc:sldMkLst>
        <pc:spChg chg="mod">
          <ac:chgData name="Demarri Dosunmu" userId="S::ddosunm1@jh.edu::a65c0651-4be4-42cf-a9a9-f7d19bcb29ea" providerId="AD" clId="Web-{1760A54B-6EE0-1D35-7358-61E4A74BF445}" dt="2026-04-11T20:26:28.928" v="207" actId="20577"/>
          <ac:spMkLst>
            <pc:docMk/>
            <pc:sldMk cId="2928228934" sldId="2773"/>
            <ac:spMk id="2" creationId="{D74CC2DE-76DA-EF78-4873-E0A829B508E3}"/>
          </ac:spMkLst>
        </pc:spChg>
        <pc:spChg chg="mod">
          <ac:chgData name="Demarri Dosunmu" userId="S::ddosunm1@jh.edu::a65c0651-4be4-42cf-a9a9-f7d19bcb29ea" providerId="AD" clId="Web-{1760A54B-6EE0-1D35-7358-61E4A74BF445}" dt="2026-04-11T20:27:23.963" v="258" actId="20577"/>
          <ac:spMkLst>
            <pc:docMk/>
            <pc:sldMk cId="2928228934" sldId="2773"/>
            <ac:spMk id="3" creationId="{49C2C7B6-CA42-591A-D66B-90FE7C13E5FF}"/>
          </ac:spMkLst>
        </pc:spChg>
        <pc:spChg chg="del">
          <ac:chgData name="Demarri Dosunmu" userId="S::ddosunm1@jh.edu::a65c0651-4be4-42cf-a9a9-f7d19bcb29ea" providerId="AD" clId="Web-{1760A54B-6EE0-1D35-7358-61E4A74BF445}" dt="2026-04-11T21:32:27.820" v="759"/>
          <ac:spMkLst>
            <pc:docMk/>
            <pc:sldMk cId="2928228934" sldId="2773"/>
            <ac:spMk id="6" creationId="{72141825-1D1C-1751-363E-99778FD48A84}"/>
          </ac:spMkLst>
        </pc:spChg>
        <pc:spChg chg="add mod">
          <ac:chgData name="Demarri Dosunmu" userId="S::ddosunm1@jh.edu::a65c0651-4be4-42cf-a9a9-f7d19bcb29ea" providerId="AD" clId="Web-{1760A54B-6EE0-1D35-7358-61E4A74BF445}" dt="2026-04-11T21:32:28.242" v="760"/>
          <ac:spMkLst>
            <pc:docMk/>
            <pc:sldMk cId="2928228934" sldId="2773"/>
            <ac:spMk id="9" creationId="{160A352E-D684-0896-BD0B-7F9D1E11C98F}"/>
          </ac:spMkLst>
        </pc:spChg>
      </pc:sldChg>
      <pc:sldChg chg="addSp delSp modSp add del replId">
        <pc:chgData name="Demarri Dosunmu" userId="S::ddosunm1@jh.edu::a65c0651-4be4-42cf-a9a9-f7d19bcb29ea" providerId="AD" clId="Web-{1760A54B-6EE0-1D35-7358-61E4A74BF445}" dt="2026-04-11T20:28:01.980" v="270"/>
        <pc:sldMkLst>
          <pc:docMk/>
          <pc:sldMk cId="1617491047" sldId="2774"/>
        </pc:sldMkLst>
        <pc:spChg chg="del">
          <ac:chgData name="Demarri Dosunmu" userId="S::ddosunm1@jh.edu::a65c0651-4be4-42cf-a9a9-f7d19bcb29ea" providerId="AD" clId="Web-{1760A54B-6EE0-1D35-7358-61E4A74BF445}" dt="2026-04-11T20:27:40.260" v="262"/>
          <ac:spMkLst>
            <pc:docMk/>
            <pc:sldMk cId="1617491047" sldId="2774"/>
            <ac:spMk id="2" creationId="{D6E1F7E9-3CBC-ACCE-4952-3B7F9B966CF9}"/>
          </ac:spMkLst>
        </pc:spChg>
        <pc:spChg chg="del">
          <ac:chgData name="Demarri Dosunmu" userId="S::ddosunm1@jh.edu::a65c0651-4be4-42cf-a9a9-f7d19bcb29ea" providerId="AD" clId="Web-{1760A54B-6EE0-1D35-7358-61E4A74BF445}" dt="2026-04-11T20:27:40.245" v="261"/>
          <ac:spMkLst>
            <pc:docMk/>
            <pc:sldMk cId="1617491047" sldId="2774"/>
            <ac:spMk id="3" creationId="{39696F7A-E17F-3FB8-66A4-8AE1264764C2}"/>
          </ac:spMkLst>
        </pc:spChg>
        <pc:spChg chg="del">
          <ac:chgData name="Demarri Dosunmu" userId="S::ddosunm1@jh.edu::a65c0651-4be4-42cf-a9a9-f7d19bcb29ea" providerId="AD" clId="Web-{1760A54B-6EE0-1D35-7358-61E4A74BF445}" dt="2026-04-11T20:27:40.245" v="260"/>
          <ac:spMkLst>
            <pc:docMk/>
            <pc:sldMk cId="1617491047" sldId="2774"/>
            <ac:spMk id="4" creationId="{2F63E14B-865D-FE50-EFEE-A6B9B18ADE92}"/>
          </ac:spMkLst>
        </pc:spChg>
        <pc:spChg chg="add mod">
          <ac:chgData name="Demarri Dosunmu" userId="S::ddosunm1@jh.edu::a65c0651-4be4-42cf-a9a9-f7d19bcb29ea" providerId="AD" clId="Web-{1760A54B-6EE0-1D35-7358-61E4A74BF445}" dt="2026-04-11T20:27:51.261" v="268" actId="1076"/>
          <ac:spMkLst>
            <pc:docMk/>
            <pc:sldMk cId="1617491047" sldId="2774"/>
            <ac:spMk id="9" creationId="{77B6F845-4B20-F35E-AD6E-28AC9C6FDD34}"/>
          </ac:spMkLst>
        </pc:spChg>
        <pc:spChg chg="add mod">
          <ac:chgData name="Demarri Dosunmu" userId="S::ddosunm1@jh.edu::a65c0651-4be4-42cf-a9a9-f7d19bcb29ea" providerId="AD" clId="Web-{1760A54B-6EE0-1D35-7358-61E4A74BF445}" dt="2026-04-11T20:27:47.245" v="267" actId="1076"/>
          <ac:spMkLst>
            <pc:docMk/>
            <pc:sldMk cId="1617491047" sldId="2774"/>
            <ac:spMk id="11" creationId="{F78D81FC-6F96-A699-0E8E-74006E6A9128}"/>
          </ac:spMkLst>
        </pc:spChg>
      </pc:sldChg>
      <pc:sldChg chg="modSp add replId">
        <pc:chgData name="Demarri Dosunmu" userId="S::ddosunm1@jh.edu::a65c0651-4be4-42cf-a9a9-f7d19bcb29ea" providerId="AD" clId="Web-{1760A54B-6EE0-1D35-7358-61E4A74BF445}" dt="2026-04-11T21:43:12.816" v="1101" actId="20577"/>
        <pc:sldMkLst>
          <pc:docMk/>
          <pc:sldMk cId="305518633" sldId="2775"/>
        </pc:sldMkLst>
        <pc:spChg chg="mod">
          <ac:chgData name="Demarri Dosunmu" userId="S::ddosunm1@jh.edu::a65c0651-4be4-42cf-a9a9-f7d19bcb29ea" providerId="AD" clId="Web-{1760A54B-6EE0-1D35-7358-61E4A74BF445}" dt="2026-04-11T20:28:05.434" v="276" actId="20577"/>
          <ac:spMkLst>
            <pc:docMk/>
            <pc:sldMk cId="305518633" sldId="2775"/>
            <ac:spMk id="8" creationId="{18E2DA84-75B9-5CDC-8F47-6C6AFF82140B}"/>
          </ac:spMkLst>
        </pc:spChg>
        <pc:spChg chg="mod">
          <ac:chgData name="Demarri Dosunmu" userId="S::ddosunm1@jh.edu::a65c0651-4be4-42cf-a9a9-f7d19bcb29ea" providerId="AD" clId="Web-{1760A54B-6EE0-1D35-7358-61E4A74BF445}" dt="2026-04-11T21:43:12.816" v="1101" actId="20577"/>
          <ac:spMkLst>
            <pc:docMk/>
            <pc:sldMk cId="305518633" sldId="2775"/>
            <ac:spMk id="16" creationId="{A93E6355-E8C5-EA6D-14E9-462221D47CEE}"/>
          </ac:spMkLst>
        </pc:spChg>
      </pc:sldChg>
      <pc:sldChg chg="new del">
        <pc:chgData name="Demarri Dosunmu" userId="S::ddosunm1@jh.edu::a65c0651-4be4-42cf-a9a9-f7d19bcb29ea" providerId="AD" clId="Web-{1760A54B-6EE0-1D35-7358-61E4A74BF445}" dt="2026-04-11T20:42:35.186" v="305"/>
        <pc:sldMkLst>
          <pc:docMk/>
          <pc:sldMk cId="3931602447" sldId="2776"/>
        </pc:sldMkLst>
      </pc:sldChg>
      <pc:sldChg chg="addSp delSp modSp new">
        <pc:chgData name="Demarri Dosunmu" userId="S::ddosunm1@jh.edu::a65c0651-4be4-42cf-a9a9-f7d19bcb29ea" providerId="AD" clId="Web-{1760A54B-6EE0-1D35-7358-61E4A74BF445}" dt="2026-04-11T21:34:16.201" v="789"/>
        <pc:sldMkLst>
          <pc:docMk/>
          <pc:sldMk cId="2014230544" sldId="2777"/>
        </pc:sldMkLst>
        <pc:spChg chg="mod">
          <ac:chgData name="Demarri Dosunmu" userId="S::ddosunm1@jh.edu::a65c0651-4be4-42cf-a9a9-f7d19bcb29ea" providerId="AD" clId="Web-{1760A54B-6EE0-1D35-7358-61E4A74BF445}" dt="2026-04-11T20:42:44.577" v="307" actId="14100"/>
          <ac:spMkLst>
            <pc:docMk/>
            <pc:sldMk cId="2014230544" sldId="2777"/>
            <ac:spMk id="2" creationId="{E325D4F0-01EE-3A2F-CE8F-C3BB27C56014}"/>
          </ac:spMkLst>
        </pc:spChg>
        <pc:spChg chg="del mod">
          <ac:chgData name="Demarri Dosunmu" userId="S::ddosunm1@jh.edu::a65c0651-4be4-42cf-a9a9-f7d19bcb29ea" providerId="AD" clId="Web-{1760A54B-6EE0-1D35-7358-61E4A74BF445}" dt="2026-04-11T20:43:49.627" v="321"/>
          <ac:spMkLst>
            <pc:docMk/>
            <pc:sldMk cId="2014230544" sldId="2777"/>
            <ac:spMk id="3" creationId="{C94F1DFA-1411-D929-D935-9FC130EF2324}"/>
          </ac:spMkLst>
        </pc:spChg>
        <pc:spChg chg="del">
          <ac:chgData name="Demarri Dosunmu" userId="S::ddosunm1@jh.edu::a65c0651-4be4-42cf-a9a9-f7d19bcb29ea" providerId="AD" clId="Web-{1760A54B-6EE0-1D35-7358-61E4A74BF445}" dt="2026-04-11T21:34:15.826" v="788"/>
          <ac:spMkLst>
            <pc:docMk/>
            <pc:sldMk cId="2014230544" sldId="2777"/>
            <ac:spMk id="6" creationId="{9B7CF725-D5B3-EC88-569F-4A30B9237A92}"/>
          </ac:spMkLst>
        </pc:spChg>
        <pc:spChg chg="add del mod">
          <ac:chgData name="Demarri Dosunmu" userId="S::ddosunm1@jh.edu::a65c0651-4be4-42cf-a9a9-f7d19bcb29ea" providerId="AD" clId="Web-{1760A54B-6EE0-1D35-7358-61E4A74BF445}" dt="2026-04-11T20:43:55.518" v="324"/>
          <ac:spMkLst>
            <pc:docMk/>
            <pc:sldMk cId="2014230544" sldId="2777"/>
            <ac:spMk id="9" creationId="{B51C65F4-1550-0692-A75B-2D3C5CB58A7C}"/>
          </ac:spMkLst>
        </pc:spChg>
        <pc:spChg chg="add mod">
          <ac:chgData name="Demarri Dosunmu" userId="S::ddosunm1@jh.edu::a65c0651-4be4-42cf-a9a9-f7d19bcb29ea" providerId="AD" clId="Web-{1760A54B-6EE0-1D35-7358-61E4A74BF445}" dt="2026-04-11T21:34:07.872" v="787" actId="20577"/>
          <ac:spMkLst>
            <pc:docMk/>
            <pc:sldMk cId="2014230544" sldId="2777"/>
            <ac:spMk id="10" creationId="{685EF182-7705-F5F6-094E-CB7A57964EA1}"/>
          </ac:spMkLst>
        </pc:spChg>
        <pc:spChg chg="add mod">
          <ac:chgData name="Demarri Dosunmu" userId="S::ddosunm1@jh.edu::a65c0651-4be4-42cf-a9a9-f7d19bcb29ea" providerId="AD" clId="Web-{1760A54B-6EE0-1D35-7358-61E4A74BF445}" dt="2026-04-11T21:34:16.201" v="789"/>
          <ac:spMkLst>
            <pc:docMk/>
            <pc:sldMk cId="2014230544" sldId="2777"/>
            <ac:spMk id="12" creationId="{0A889B5A-8639-D7A6-AB37-93776AF42648}"/>
          </ac:spMkLst>
        </pc:spChg>
      </pc:sldChg>
      <pc:sldChg chg="new">
        <pc:chgData name="Demarri Dosunmu" userId="S::ddosunm1@jh.edu::a65c0651-4be4-42cf-a9a9-f7d19bcb29ea" providerId="AD" clId="Web-{1760A54B-6EE0-1D35-7358-61E4A74BF445}" dt="2026-04-11T21:43:33.785" v="1102"/>
        <pc:sldMkLst>
          <pc:docMk/>
          <pc:sldMk cId="126774316" sldId="2778"/>
        </pc:sldMkLst>
      </pc:sldChg>
    </pc:docChg>
  </pc:docChgLst>
  <pc:docChgLst>
    <pc:chgData name="Demarri Dosunmu" userId="S::ddosunm1@jh.edu::a65c0651-4be4-42cf-a9a9-f7d19bcb29ea" providerId="AD" clId="Web-{D5026FFC-7BF5-69F9-EDBD-9959C95E236B}"/>
    <pc:docChg chg="addSld delSld modSld sldOrd">
      <pc:chgData name="Demarri Dosunmu" userId="S::ddosunm1@jh.edu::a65c0651-4be4-42cf-a9a9-f7d19bcb29ea" providerId="AD" clId="Web-{D5026FFC-7BF5-69F9-EDBD-9959C95E236B}" dt="2026-04-11T20:17:48.174" v="3015"/>
      <pc:docMkLst>
        <pc:docMk/>
      </pc:docMkLst>
      <pc:sldChg chg="addSp delSp modSp">
        <pc:chgData name="Demarri Dosunmu" userId="S::ddosunm1@jh.edu::a65c0651-4be4-42cf-a9a9-f7d19bcb29ea" providerId="AD" clId="Web-{D5026FFC-7BF5-69F9-EDBD-9959C95E236B}" dt="2026-04-11T19:34:38.361" v="1219"/>
        <pc:sldMkLst>
          <pc:docMk/>
          <pc:sldMk cId="3313450045" sldId="258"/>
        </pc:sldMkLst>
        <pc:spChg chg="mod">
          <ac:chgData name="Demarri Dosunmu" userId="S::ddosunm1@jh.edu::a65c0651-4be4-42cf-a9a9-f7d19bcb29ea" providerId="AD" clId="Web-{D5026FFC-7BF5-69F9-EDBD-9959C95E236B}" dt="2026-04-11T19:33:05.954" v="1209" actId="1076"/>
          <ac:spMkLst>
            <pc:docMk/>
            <pc:sldMk cId="3313450045" sldId="258"/>
            <ac:spMk id="2" creationId="{8AA144A5-0283-F980-85F3-EE51746FC4CD}"/>
          </ac:spMkLst>
        </pc:spChg>
        <pc:spChg chg="del">
          <ac:chgData name="Demarri Dosunmu" userId="S::ddosunm1@jh.edu::a65c0651-4be4-42cf-a9a9-f7d19bcb29ea" providerId="AD" clId="Web-{D5026FFC-7BF5-69F9-EDBD-9959C95E236B}" dt="2026-04-11T19:34:38.001" v="1218"/>
          <ac:spMkLst>
            <pc:docMk/>
            <pc:sldMk cId="3313450045" sldId="258"/>
            <ac:spMk id="5" creationId="{B60A6235-3D99-C9B4-4037-D7F62E83EAFF}"/>
          </ac:spMkLst>
        </pc:spChg>
        <pc:spChg chg="add mod">
          <ac:chgData name="Demarri Dosunmu" userId="S::ddosunm1@jh.edu::a65c0651-4be4-42cf-a9a9-f7d19bcb29ea" providerId="AD" clId="Web-{D5026FFC-7BF5-69F9-EDBD-9959C95E236B}" dt="2026-04-11T19:34:38.361" v="1219"/>
          <ac:spMkLst>
            <pc:docMk/>
            <pc:sldMk cId="3313450045" sldId="258"/>
            <ac:spMk id="6" creationId="{251DA0DD-1964-A154-1A15-51A26AC6D66E}"/>
          </ac:spMkLst>
        </pc:spChg>
        <pc:graphicFrameChg chg="mod modGraphic">
          <ac:chgData name="Demarri Dosunmu" userId="S::ddosunm1@jh.edu::a65c0651-4be4-42cf-a9a9-f7d19bcb29ea" providerId="AD" clId="Web-{D5026FFC-7BF5-69F9-EDBD-9959C95E236B}" dt="2026-04-11T19:33:11.251" v="1210" actId="1076"/>
          <ac:graphicFrameMkLst>
            <pc:docMk/>
            <pc:sldMk cId="3313450045" sldId="258"/>
            <ac:graphicFrameMk id="12" creationId="{97D5D3AF-9FBE-03A4-9EAE-607AF95C1A56}"/>
          </ac:graphicFrameMkLst>
        </pc:graphicFrameChg>
      </pc:sldChg>
      <pc:sldChg chg="modSp">
        <pc:chgData name="Demarri Dosunmu" userId="S::ddosunm1@jh.edu::a65c0651-4be4-42cf-a9a9-f7d19bcb29ea" providerId="AD" clId="Web-{D5026FFC-7BF5-69F9-EDBD-9959C95E236B}" dt="2026-04-11T19:01:28.088" v="229"/>
        <pc:sldMkLst>
          <pc:docMk/>
          <pc:sldMk cId="1471035344" sldId="259"/>
        </pc:sldMkLst>
        <pc:graphicFrameChg chg="mod modGraphic">
          <ac:chgData name="Demarri Dosunmu" userId="S::ddosunm1@jh.edu::a65c0651-4be4-42cf-a9a9-f7d19bcb29ea" providerId="AD" clId="Web-{D5026FFC-7BF5-69F9-EDBD-9959C95E236B}" dt="2026-04-11T19:01:28.088" v="229"/>
          <ac:graphicFrameMkLst>
            <pc:docMk/>
            <pc:sldMk cId="1471035344" sldId="259"/>
            <ac:graphicFrameMk id="10" creationId="{F7973E90-0852-11C2-BB17-29008373D5A6}"/>
          </ac:graphicFrameMkLst>
        </pc:graphicFrameChg>
      </pc:sldChg>
      <pc:sldChg chg="addSp delSp modSp">
        <pc:chgData name="Demarri Dosunmu" userId="S::ddosunm1@jh.edu::a65c0651-4be4-42cf-a9a9-f7d19bcb29ea" providerId="AD" clId="Web-{D5026FFC-7BF5-69F9-EDBD-9959C95E236B}" dt="2026-04-11T19:34:40.782" v="1221"/>
        <pc:sldMkLst>
          <pc:docMk/>
          <pc:sldMk cId="4198690590" sldId="260"/>
        </pc:sldMkLst>
        <pc:spChg chg="del">
          <ac:chgData name="Demarri Dosunmu" userId="S::ddosunm1@jh.edu::a65c0651-4be4-42cf-a9a9-f7d19bcb29ea" providerId="AD" clId="Web-{D5026FFC-7BF5-69F9-EDBD-9959C95E236B}" dt="2026-04-11T19:34:24.923" v="1216"/>
          <ac:spMkLst>
            <pc:docMk/>
            <pc:sldMk cId="4198690590" sldId="260"/>
            <ac:spMk id="5" creationId="{435CA12B-9FEC-9EC2-45A2-67466ADBDE5C}"/>
          </ac:spMkLst>
        </pc:spChg>
        <pc:spChg chg="add del mod">
          <ac:chgData name="Demarri Dosunmu" userId="S::ddosunm1@jh.edu::a65c0651-4be4-42cf-a9a9-f7d19bcb29ea" providerId="AD" clId="Web-{D5026FFC-7BF5-69F9-EDBD-9959C95E236B}" dt="2026-04-11T19:34:40.470" v="1220"/>
          <ac:spMkLst>
            <pc:docMk/>
            <pc:sldMk cId="4198690590" sldId="260"/>
            <ac:spMk id="7" creationId="{3740EC14-8EA2-AA27-F921-5F30F7771AAA}"/>
          </ac:spMkLst>
        </pc:spChg>
        <pc:spChg chg="add mod">
          <ac:chgData name="Demarri Dosunmu" userId="S::ddosunm1@jh.edu::a65c0651-4be4-42cf-a9a9-f7d19bcb29ea" providerId="AD" clId="Web-{D5026FFC-7BF5-69F9-EDBD-9959C95E236B}" dt="2026-04-11T19:34:40.782" v="1221"/>
          <ac:spMkLst>
            <pc:docMk/>
            <pc:sldMk cId="4198690590" sldId="260"/>
            <ac:spMk id="9" creationId="{DDA8B458-88E8-387A-87AB-7F2F086EE954}"/>
          </ac:spMkLst>
        </pc:spChg>
      </pc:sldChg>
      <pc:sldChg chg="addSp delSp modSp">
        <pc:chgData name="Demarri Dosunmu" userId="S::ddosunm1@jh.edu::a65c0651-4be4-42cf-a9a9-f7d19bcb29ea" providerId="AD" clId="Web-{D5026FFC-7BF5-69F9-EDBD-9959C95E236B}" dt="2026-04-11T19:34:44.970" v="1223"/>
        <pc:sldMkLst>
          <pc:docMk/>
          <pc:sldMk cId="187927555" sldId="261"/>
        </pc:sldMkLst>
        <pc:spChg chg="mod">
          <ac:chgData name="Demarri Dosunmu" userId="S::ddosunm1@jh.edu::a65c0651-4be4-42cf-a9a9-f7d19bcb29ea" providerId="AD" clId="Web-{D5026FFC-7BF5-69F9-EDBD-9959C95E236B}" dt="2026-04-11T19:00:09.415" v="177" actId="20577"/>
          <ac:spMkLst>
            <pc:docMk/>
            <pc:sldMk cId="187927555" sldId="261"/>
            <ac:spMk id="2" creationId="{9BB750E1-014E-2F32-5FE0-025C27322ADF}"/>
          </ac:spMkLst>
        </pc:spChg>
        <pc:spChg chg="mod">
          <ac:chgData name="Demarri Dosunmu" userId="S::ddosunm1@jh.edu::a65c0651-4be4-42cf-a9a9-f7d19bcb29ea" providerId="AD" clId="Web-{D5026FFC-7BF5-69F9-EDBD-9959C95E236B}" dt="2026-04-11T19:07:39.443" v="417" actId="20577"/>
          <ac:spMkLst>
            <pc:docMk/>
            <pc:sldMk cId="187927555" sldId="261"/>
            <ac:spMk id="3" creationId="{A36B70B6-B9DD-8293-E045-C9E0BE21FEB2}"/>
          </ac:spMkLst>
        </pc:spChg>
        <pc:spChg chg="del mod">
          <ac:chgData name="Demarri Dosunmu" userId="S::ddosunm1@jh.edu::a65c0651-4be4-42cf-a9a9-f7d19bcb29ea" providerId="AD" clId="Web-{D5026FFC-7BF5-69F9-EDBD-9959C95E236B}" dt="2026-04-11T19:34:44.767" v="1222"/>
          <ac:spMkLst>
            <pc:docMk/>
            <pc:sldMk cId="187927555" sldId="261"/>
            <ac:spMk id="5" creationId="{BC4AA2F1-CC44-35CF-7A34-1B814A19A90D}"/>
          </ac:spMkLst>
        </pc:spChg>
        <pc:spChg chg="add del mod">
          <ac:chgData name="Demarri Dosunmu" userId="S::ddosunm1@jh.edu::a65c0651-4be4-42cf-a9a9-f7d19bcb29ea" providerId="AD" clId="Web-{D5026FFC-7BF5-69F9-EDBD-9959C95E236B}" dt="2026-04-11T19:07:45.850" v="419"/>
          <ac:spMkLst>
            <pc:docMk/>
            <pc:sldMk cId="187927555" sldId="261"/>
            <ac:spMk id="9" creationId="{8A78F057-17AE-5A0A-7C84-0864E2FF6EFB}"/>
          </ac:spMkLst>
        </pc:spChg>
        <pc:spChg chg="add mod">
          <ac:chgData name="Demarri Dosunmu" userId="S::ddosunm1@jh.edu::a65c0651-4be4-42cf-a9a9-f7d19bcb29ea" providerId="AD" clId="Web-{D5026FFC-7BF5-69F9-EDBD-9959C95E236B}" dt="2026-04-11T19:34:44.970" v="1223"/>
          <ac:spMkLst>
            <pc:docMk/>
            <pc:sldMk cId="187927555" sldId="261"/>
            <ac:spMk id="11" creationId="{7AD7CF7A-19D0-ADD5-94BA-57D30A5157B9}"/>
          </ac:spMkLst>
        </pc:spChg>
        <pc:picChg chg="del">
          <ac:chgData name="Demarri Dosunmu" userId="S::ddosunm1@jh.edu::a65c0651-4be4-42cf-a9a9-f7d19bcb29ea" providerId="AD" clId="Web-{D5026FFC-7BF5-69F9-EDBD-9959C95E236B}" dt="2026-04-11T19:07:43.631" v="418"/>
          <ac:picMkLst>
            <pc:docMk/>
            <pc:sldMk cId="187927555" sldId="261"/>
            <ac:picMk id="6" creationId="{503626A1-9E15-A048-4FD7-2D14DDE41628}"/>
          </ac:picMkLst>
        </pc:picChg>
      </pc:sldChg>
      <pc:sldChg chg="addSp delSp modSp">
        <pc:chgData name="Demarri Dosunmu" userId="S::ddosunm1@jh.edu::a65c0651-4be4-42cf-a9a9-f7d19bcb29ea" providerId="AD" clId="Web-{D5026FFC-7BF5-69F9-EDBD-9959C95E236B}" dt="2026-04-11T19:34:59.642" v="1231"/>
        <pc:sldMkLst>
          <pc:docMk/>
          <pc:sldMk cId="1941379388" sldId="263"/>
        </pc:sldMkLst>
        <pc:spChg chg="mod">
          <ac:chgData name="Demarri Dosunmu" userId="S::ddosunm1@jh.edu::a65c0651-4be4-42cf-a9a9-f7d19bcb29ea" providerId="AD" clId="Web-{D5026FFC-7BF5-69F9-EDBD-9959C95E236B}" dt="2026-04-11T19:18:48.238" v="747" actId="20577"/>
          <ac:spMkLst>
            <pc:docMk/>
            <pc:sldMk cId="1941379388" sldId="263"/>
            <ac:spMk id="2" creationId="{90979F20-7FE0-9464-CC8C-AAB74EE175D5}"/>
          </ac:spMkLst>
        </pc:spChg>
        <pc:spChg chg="mod">
          <ac:chgData name="Demarri Dosunmu" userId="S::ddosunm1@jh.edu::a65c0651-4be4-42cf-a9a9-f7d19bcb29ea" providerId="AD" clId="Web-{D5026FFC-7BF5-69F9-EDBD-9959C95E236B}" dt="2026-04-11T19:28:19.064" v="1052" actId="20577"/>
          <ac:spMkLst>
            <pc:docMk/>
            <pc:sldMk cId="1941379388" sldId="263"/>
            <ac:spMk id="4" creationId="{A8072345-EDED-4266-CFF8-650FF0BB1E47}"/>
          </ac:spMkLst>
        </pc:spChg>
        <pc:spChg chg="del mod">
          <ac:chgData name="Demarri Dosunmu" userId="S::ddosunm1@jh.edu::a65c0651-4be4-42cf-a9a9-f7d19bcb29ea" providerId="AD" clId="Web-{D5026FFC-7BF5-69F9-EDBD-9959C95E236B}" dt="2026-04-11T19:34:17.111" v="1214"/>
          <ac:spMkLst>
            <pc:docMk/>
            <pc:sldMk cId="1941379388" sldId="263"/>
            <ac:spMk id="5" creationId="{726F804B-D6FC-83A9-36FC-E721C009E2DB}"/>
          </ac:spMkLst>
        </pc:spChg>
        <pc:spChg chg="add del mod">
          <ac:chgData name="Demarri Dosunmu" userId="S::ddosunm1@jh.edu::a65c0651-4be4-42cf-a9a9-f7d19bcb29ea" providerId="AD" clId="Web-{D5026FFC-7BF5-69F9-EDBD-9959C95E236B}" dt="2026-04-11T19:34:59.345" v="1230"/>
          <ac:spMkLst>
            <pc:docMk/>
            <pc:sldMk cId="1941379388" sldId="263"/>
            <ac:spMk id="8" creationId="{C21B6FD9-F147-35D2-A440-0C1F11E14FE4}"/>
          </ac:spMkLst>
        </pc:spChg>
        <pc:spChg chg="add del">
          <ac:chgData name="Demarri Dosunmu" userId="S::ddosunm1@jh.edu::a65c0651-4be4-42cf-a9a9-f7d19bcb29ea" providerId="AD" clId="Web-{D5026FFC-7BF5-69F9-EDBD-9959C95E236B}" dt="2026-04-11T19:34:59.345" v="1229"/>
          <ac:spMkLst>
            <pc:docMk/>
            <pc:sldMk cId="1941379388" sldId="263"/>
            <ac:spMk id="11" creationId="{2B280709-4D38-4A85-8ED6-99C50421A449}"/>
          </ac:spMkLst>
        </pc:spChg>
        <pc:spChg chg="add mod">
          <ac:chgData name="Demarri Dosunmu" userId="S::ddosunm1@jh.edu::a65c0651-4be4-42cf-a9a9-f7d19bcb29ea" providerId="AD" clId="Web-{D5026FFC-7BF5-69F9-EDBD-9959C95E236B}" dt="2026-04-11T19:34:59.642" v="1231"/>
          <ac:spMkLst>
            <pc:docMk/>
            <pc:sldMk cId="1941379388" sldId="263"/>
            <ac:spMk id="13" creationId="{F8569EE0-B2E3-8BDA-AD3E-DC7E151B119F}"/>
          </ac:spMkLst>
        </pc:spChg>
      </pc:sldChg>
      <pc:sldChg chg="del">
        <pc:chgData name="Demarri Dosunmu" userId="S::ddosunm1@jh.edu::a65c0651-4be4-42cf-a9a9-f7d19bcb29ea" providerId="AD" clId="Web-{D5026FFC-7BF5-69F9-EDBD-9959C95E236B}" dt="2026-04-11T19:28:53.360" v="1056"/>
        <pc:sldMkLst>
          <pc:docMk/>
          <pc:sldMk cId="53001128" sldId="264"/>
        </pc:sldMkLst>
      </pc:sldChg>
      <pc:sldChg chg="addSp delSp modSp">
        <pc:chgData name="Demarri Dosunmu" userId="S::ddosunm1@jh.edu::a65c0651-4be4-42cf-a9a9-f7d19bcb29ea" providerId="AD" clId="Web-{D5026FFC-7BF5-69F9-EDBD-9959C95E236B}" dt="2026-04-11T19:55:19.474" v="2092" actId="20577"/>
        <pc:sldMkLst>
          <pc:docMk/>
          <pc:sldMk cId="3599844030" sldId="265"/>
        </pc:sldMkLst>
        <pc:spChg chg="mod">
          <ac:chgData name="Demarri Dosunmu" userId="S::ddosunm1@jh.edu::a65c0651-4be4-42cf-a9a9-f7d19bcb29ea" providerId="AD" clId="Web-{D5026FFC-7BF5-69F9-EDBD-9959C95E236B}" dt="2026-04-11T19:35:46.439" v="1242" actId="20577"/>
          <ac:spMkLst>
            <pc:docMk/>
            <pc:sldMk cId="3599844030" sldId="265"/>
            <ac:spMk id="2" creationId="{99120F23-1809-2CC4-1A94-F826616D2DF4}"/>
          </ac:spMkLst>
        </pc:spChg>
        <pc:spChg chg="mod">
          <ac:chgData name="Demarri Dosunmu" userId="S::ddosunm1@jh.edu::a65c0651-4be4-42cf-a9a9-f7d19bcb29ea" providerId="AD" clId="Web-{D5026FFC-7BF5-69F9-EDBD-9959C95E236B}" dt="2026-04-11T19:55:19.474" v="2092" actId="20577"/>
          <ac:spMkLst>
            <pc:docMk/>
            <pc:sldMk cId="3599844030" sldId="265"/>
            <ac:spMk id="4" creationId="{CBAD71A6-1036-A099-9BDF-27C11F75648B}"/>
          </ac:spMkLst>
        </pc:spChg>
        <pc:spChg chg="del">
          <ac:chgData name="Demarri Dosunmu" userId="S::ddosunm1@jh.edu::a65c0651-4be4-42cf-a9a9-f7d19bcb29ea" providerId="AD" clId="Web-{D5026FFC-7BF5-69F9-EDBD-9959C95E236B}" dt="2026-04-11T19:36:30.533" v="1246"/>
          <ac:spMkLst>
            <pc:docMk/>
            <pc:sldMk cId="3599844030" sldId="265"/>
            <ac:spMk id="5" creationId="{DAE1DF91-6465-ADEF-7133-CCC328584380}"/>
          </ac:spMkLst>
        </pc:spChg>
        <pc:spChg chg="add del mod">
          <ac:chgData name="Demarri Dosunmu" userId="S::ddosunm1@jh.edu::a65c0651-4be4-42cf-a9a9-f7d19bcb29ea" providerId="AD" clId="Web-{D5026FFC-7BF5-69F9-EDBD-9959C95E236B}" dt="2026-04-11T19:35:51.533" v="1245"/>
          <ac:spMkLst>
            <pc:docMk/>
            <pc:sldMk cId="3599844030" sldId="265"/>
            <ac:spMk id="9" creationId="{787682E6-2F80-A5DA-33E6-2AC2C5A15C42}"/>
          </ac:spMkLst>
        </pc:spChg>
        <pc:spChg chg="add del mod">
          <ac:chgData name="Demarri Dosunmu" userId="S::ddosunm1@jh.edu::a65c0651-4be4-42cf-a9a9-f7d19bcb29ea" providerId="AD" clId="Web-{D5026FFC-7BF5-69F9-EDBD-9959C95E236B}" dt="2026-04-11T19:36:33.721" v="1250"/>
          <ac:spMkLst>
            <pc:docMk/>
            <pc:sldMk cId="3599844030" sldId="265"/>
            <ac:spMk id="10" creationId="{51CC1999-BAED-B5BE-D011-7373E1F43EAE}"/>
          </ac:spMkLst>
        </pc:spChg>
        <pc:spChg chg="add mod">
          <ac:chgData name="Demarri Dosunmu" userId="S::ddosunm1@jh.edu::a65c0651-4be4-42cf-a9a9-f7d19bcb29ea" providerId="AD" clId="Web-{D5026FFC-7BF5-69F9-EDBD-9959C95E236B}" dt="2026-04-11T19:36:37.815" v="1251"/>
          <ac:spMkLst>
            <pc:docMk/>
            <pc:sldMk cId="3599844030" sldId="265"/>
            <ac:spMk id="12" creationId="{D204A2A0-ECD7-2CB6-BCBB-95A64E312D72}"/>
          </ac:spMkLst>
        </pc:spChg>
        <pc:picChg chg="del">
          <ac:chgData name="Demarri Dosunmu" userId="S::ddosunm1@jh.edu::a65c0651-4be4-42cf-a9a9-f7d19bcb29ea" providerId="AD" clId="Web-{D5026FFC-7BF5-69F9-EDBD-9959C95E236B}" dt="2026-04-11T19:35:49.174" v="1244"/>
          <ac:picMkLst>
            <pc:docMk/>
            <pc:sldMk cId="3599844030" sldId="265"/>
            <ac:picMk id="7" creationId="{3C37CE0E-074A-209D-2D43-EC5FAC327C30}"/>
          </ac:picMkLst>
        </pc:picChg>
      </pc:sldChg>
      <pc:sldChg chg="addSp delSp modSp mod modShow">
        <pc:chgData name="Demarri Dosunmu" userId="S::ddosunm1@jh.edu::a65c0651-4be4-42cf-a9a9-f7d19bcb29ea" providerId="AD" clId="Web-{D5026FFC-7BF5-69F9-EDBD-9959C95E236B}" dt="2026-04-11T20:17:15.515" v="3011"/>
        <pc:sldMkLst>
          <pc:docMk/>
          <pc:sldMk cId="3947552595" sldId="266"/>
        </pc:sldMkLst>
        <pc:spChg chg="del mod">
          <ac:chgData name="Demarri Dosunmu" userId="S::ddosunm1@jh.edu::a65c0651-4be4-42cf-a9a9-f7d19bcb29ea" providerId="AD" clId="Web-{D5026FFC-7BF5-69F9-EDBD-9959C95E236B}" dt="2026-04-11T20:10:10.462" v="2761"/>
          <ac:spMkLst>
            <pc:docMk/>
            <pc:sldMk cId="3947552595" sldId="266"/>
            <ac:spMk id="3" creationId="{4227E922-AE57-EC70-406A-77ED03351FF3}"/>
          </ac:spMkLst>
        </pc:spChg>
        <pc:spChg chg="del">
          <ac:chgData name="Demarri Dosunmu" userId="S::ddosunm1@jh.edu::a65c0651-4be4-42cf-a9a9-f7d19bcb29ea" providerId="AD" clId="Web-{D5026FFC-7BF5-69F9-EDBD-9959C95E236B}" dt="2026-04-11T20:17:15.515" v="3011"/>
          <ac:spMkLst>
            <pc:docMk/>
            <pc:sldMk cId="3947552595" sldId="266"/>
            <ac:spMk id="5" creationId="{6F250EF4-0955-7408-3882-4FDCAF3F65FF}"/>
          </ac:spMkLst>
        </pc:spChg>
        <pc:spChg chg="add mod">
          <ac:chgData name="Demarri Dosunmu" userId="S::ddosunm1@jh.edu::a65c0651-4be4-42cf-a9a9-f7d19bcb29ea" providerId="AD" clId="Web-{D5026FFC-7BF5-69F9-EDBD-9959C95E236B}" dt="2026-04-11T20:10:19.635" v="2777" actId="20577"/>
          <ac:spMkLst>
            <pc:docMk/>
            <pc:sldMk cId="3947552595" sldId="266"/>
            <ac:spMk id="8" creationId="{75568A65-A833-B186-8FF5-88F5283F8519}"/>
          </ac:spMkLst>
        </pc:spChg>
        <pc:spChg chg="add del">
          <ac:chgData name="Demarri Dosunmu" userId="S::ddosunm1@jh.edu::a65c0651-4be4-42cf-a9a9-f7d19bcb29ea" providerId="AD" clId="Web-{D5026FFC-7BF5-69F9-EDBD-9959C95E236B}" dt="2026-04-11T20:10:29.229" v="2779"/>
          <ac:spMkLst>
            <pc:docMk/>
            <pc:sldMk cId="3947552595" sldId="266"/>
            <ac:spMk id="10" creationId="{A1F9C567-F4B8-1F1A-6B3D-EC091F497A4A}"/>
          </ac:spMkLst>
        </pc:spChg>
        <pc:spChg chg="add del">
          <ac:chgData name="Demarri Dosunmu" userId="S::ddosunm1@jh.edu::a65c0651-4be4-42cf-a9a9-f7d19bcb29ea" providerId="AD" clId="Web-{D5026FFC-7BF5-69F9-EDBD-9959C95E236B}" dt="2026-04-11T20:10:37.713" v="2781"/>
          <ac:spMkLst>
            <pc:docMk/>
            <pc:sldMk cId="3947552595" sldId="266"/>
            <ac:spMk id="12" creationId="{84BE9981-95E2-92BB-A9E6-B38BD5CA7973}"/>
          </ac:spMkLst>
        </pc:spChg>
        <pc:spChg chg="add del mod">
          <ac:chgData name="Demarri Dosunmu" userId="S::ddosunm1@jh.edu::a65c0651-4be4-42cf-a9a9-f7d19bcb29ea" providerId="AD" clId="Web-{D5026FFC-7BF5-69F9-EDBD-9959C95E236B}" dt="2026-04-11T20:11:18.027" v="2795"/>
          <ac:spMkLst>
            <pc:docMk/>
            <pc:sldMk cId="3947552595" sldId="266"/>
            <ac:spMk id="14" creationId="{F918286E-7B4A-A74E-664F-C232F70897EB}"/>
          </ac:spMkLst>
        </pc:spChg>
        <pc:spChg chg="add mod">
          <ac:chgData name="Demarri Dosunmu" userId="S::ddosunm1@jh.edu::a65c0651-4be4-42cf-a9a9-f7d19bcb29ea" providerId="AD" clId="Web-{D5026FFC-7BF5-69F9-EDBD-9959C95E236B}" dt="2026-04-11T20:16:21.343" v="3005" actId="20577"/>
          <ac:spMkLst>
            <pc:docMk/>
            <pc:sldMk cId="3947552595" sldId="266"/>
            <ac:spMk id="16" creationId="{7522DE68-C4C1-6013-B46A-EADDD6299967}"/>
          </ac:spMkLst>
        </pc:spChg>
      </pc:sldChg>
      <pc:sldChg chg="addSp delSp modSp">
        <pc:chgData name="Demarri Dosunmu" userId="S::ddosunm1@jh.edu::a65c0651-4be4-42cf-a9a9-f7d19bcb29ea" providerId="AD" clId="Web-{D5026FFC-7BF5-69F9-EDBD-9959C95E236B}" dt="2026-04-11T20:17:48.174" v="3015"/>
        <pc:sldMkLst>
          <pc:docMk/>
          <pc:sldMk cId="2651058474" sldId="268"/>
        </pc:sldMkLst>
        <pc:spChg chg="del">
          <ac:chgData name="Demarri Dosunmu" userId="S::ddosunm1@jh.edu::a65c0651-4be4-42cf-a9a9-f7d19bcb29ea" providerId="AD" clId="Web-{D5026FFC-7BF5-69F9-EDBD-9959C95E236B}" dt="2026-04-11T20:17:28.312" v="3013"/>
          <ac:spMkLst>
            <pc:docMk/>
            <pc:sldMk cId="2651058474" sldId="268"/>
            <ac:spMk id="3" creationId="{F53DC08D-8457-0839-8C25-A7C068F9359E}"/>
          </ac:spMkLst>
        </pc:spChg>
        <pc:spChg chg="mod">
          <ac:chgData name="Demarri Dosunmu" userId="S::ddosunm1@jh.edu::a65c0651-4be4-42cf-a9a9-f7d19bcb29ea" providerId="AD" clId="Web-{D5026FFC-7BF5-69F9-EDBD-9959C95E236B}" dt="2026-04-11T20:16:34.499" v="3009" actId="20577"/>
          <ac:spMkLst>
            <pc:docMk/>
            <pc:sldMk cId="2651058474" sldId="268"/>
            <ac:spMk id="4" creationId="{3E2F8EAF-D9DE-9FD3-ED83-7032E7D7FC06}"/>
          </ac:spMkLst>
        </pc:spChg>
        <pc:spChg chg="del mod">
          <ac:chgData name="Demarri Dosunmu" userId="S::ddosunm1@jh.edu::a65c0651-4be4-42cf-a9a9-f7d19bcb29ea" providerId="AD" clId="Web-{D5026FFC-7BF5-69F9-EDBD-9959C95E236B}" dt="2026-04-11T20:17:48.174" v="3015"/>
          <ac:spMkLst>
            <pc:docMk/>
            <pc:sldMk cId="2651058474" sldId="268"/>
            <ac:spMk id="5" creationId="{0EA6679F-0290-515C-BB0F-947C10AC81E4}"/>
          </ac:spMkLst>
        </pc:spChg>
        <pc:spChg chg="add mod">
          <ac:chgData name="Demarri Dosunmu" userId="S::ddosunm1@jh.edu::a65c0651-4be4-42cf-a9a9-f7d19bcb29ea" providerId="AD" clId="Web-{D5026FFC-7BF5-69F9-EDBD-9959C95E236B}" dt="2026-04-11T20:17:28.641" v="3014"/>
          <ac:spMkLst>
            <pc:docMk/>
            <pc:sldMk cId="2651058474" sldId="268"/>
            <ac:spMk id="8" creationId="{0C54FEDF-087D-C93F-E939-99A7B9373E8A}"/>
          </ac:spMkLst>
        </pc:spChg>
      </pc:sldChg>
      <pc:sldChg chg="addSp delSp modSp">
        <pc:chgData name="Demarri Dosunmu" userId="S::ddosunm1@jh.edu::a65c0651-4be4-42cf-a9a9-f7d19bcb29ea" providerId="AD" clId="Web-{D5026FFC-7BF5-69F9-EDBD-9959C95E236B}" dt="2026-04-11T19:34:49.470" v="1225"/>
        <pc:sldMkLst>
          <pc:docMk/>
          <pc:sldMk cId="1384372434" sldId="269"/>
        </pc:sldMkLst>
        <pc:spChg chg="mod">
          <ac:chgData name="Demarri Dosunmu" userId="S::ddosunm1@jh.edu::a65c0651-4be4-42cf-a9a9-f7d19bcb29ea" providerId="AD" clId="Web-{D5026FFC-7BF5-69F9-EDBD-9959C95E236B}" dt="2026-04-11T19:08:33.133" v="435" actId="20577"/>
          <ac:spMkLst>
            <pc:docMk/>
            <pc:sldMk cId="1384372434" sldId="269"/>
            <ac:spMk id="2" creationId="{81BB50A7-8097-B5C9-4E58-9ED8D14ADA20}"/>
          </ac:spMkLst>
        </pc:spChg>
        <pc:spChg chg="del mod">
          <ac:chgData name="Demarri Dosunmu" userId="S::ddosunm1@jh.edu::a65c0651-4be4-42cf-a9a9-f7d19bcb29ea" providerId="AD" clId="Web-{D5026FFC-7BF5-69F9-EDBD-9959C95E236B}" dt="2026-04-11T19:34:49.283" v="1224"/>
          <ac:spMkLst>
            <pc:docMk/>
            <pc:sldMk cId="1384372434" sldId="269"/>
            <ac:spMk id="4" creationId="{BAFA715D-0DE7-5C1E-A01B-3CC861FFFA69}"/>
          </ac:spMkLst>
        </pc:spChg>
        <pc:spChg chg="add mod">
          <ac:chgData name="Demarri Dosunmu" userId="S::ddosunm1@jh.edu::a65c0651-4be4-42cf-a9a9-f7d19bcb29ea" providerId="AD" clId="Web-{D5026FFC-7BF5-69F9-EDBD-9959C95E236B}" dt="2026-04-11T19:16:18.422" v="730" actId="20577"/>
          <ac:spMkLst>
            <pc:docMk/>
            <pc:sldMk cId="1384372434" sldId="269"/>
            <ac:spMk id="8" creationId="{0E5DD49B-4C57-A624-B27E-AB965F17921F}"/>
          </ac:spMkLst>
        </pc:spChg>
        <pc:spChg chg="add mod">
          <ac:chgData name="Demarri Dosunmu" userId="S::ddosunm1@jh.edu::a65c0651-4be4-42cf-a9a9-f7d19bcb29ea" providerId="AD" clId="Web-{D5026FFC-7BF5-69F9-EDBD-9959C95E236B}" dt="2026-04-11T19:34:49.470" v="1225"/>
          <ac:spMkLst>
            <pc:docMk/>
            <pc:sldMk cId="1384372434" sldId="269"/>
            <ac:spMk id="10" creationId="{EF52F1F3-3597-FFB1-DA6A-DB808A21727A}"/>
          </ac:spMkLst>
        </pc:spChg>
        <pc:graphicFrameChg chg="del">
          <ac:chgData name="Demarri Dosunmu" userId="S::ddosunm1@jh.edu::a65c0651-4be4-42cf-a9a9-f7d19bcb29ea" providerId="AD" clId="Web-{D5026FFC-7BF5-69F9-EDBD-9959C95E236B}" dt="2026-04-11T19:08:18.914" v="420"/>
          <ac:graphicFrameMkLst>
            <pc:docMk/>
            <pc:sldMk cId="1384372434" sldId="269"/>
            <ac:graphicFrameMk id="6" creationId="{3E0E4A8A-55D4-88B9-EAFE-F5DD91417A46}"/>
          </ac:graphicFrameMkLst>
        </pc:graphicFrameChg>
      </pc:sldChg>
      <pc:sldChg chg="del">
        <pc:chgData name="Demarri Dosunmu" userId="S::ddosunm1@jh.edu::a65c0651-4be4-42cf-a9a9-f7d19bcb29ea" providerId="AD" clId="Web-{D5026FFC-7BF5-69F9-EDBD-9959C95E236B}" dt="2026-04-11T19:35:29.799" v="1234"/>
        <pc:sldMkLst>
          <pc:docMk/>
          <pc:sldMk cId="3762730561" sldId="270"/>
        </pc:sldMkLst>
      </pc:sldChg>
      <pc:sldChg chg="addSp delSp modSp add ord replId">
        <pc:chgData name="Demarri Dosunmu" userId="S::ddosunm1@jh.edu::a65c0651-4be4-42cf-a9a9-f7d19bcb29ea" providerId="AD" clId="Web-{D5026FFC-7BF5-69F9-EDBD-9959C95E236B}" dt="2026-04-11T19:34:54.048" v="1227"/>
        <pc:sldMkLst>
          <pc:docMk/>
          <pc:sldMk cId="2484956114" sldId="2768"/>
        </pc:sldMkLst>
        <pc:spChg chg="mod">
          <ac:chgData name="Demarri Dosunmu" userId="S::ddosunm1@jh.edu::a65c0651-4be4-42cf-a9a9-f7d19bcb29ea" providerId="AD" clId="Web-{D5026FFC-7BF5-69F9-EDBD-9959C95E236B}" dt="2026-04-11T19:28:47.251" v="1054" actId="20577"/>
          <ac:spMkLst>
            <pc:docMk/>
            <pc:sldMk cId="2484956114" sldId="2768"/>
            <ac:spMk id="2" creationId="{7C002EBB-8B64-92F5-8A55-400BADCA0B38}"/>
          </ac:spMkLst>
        </pc:spChg>
        <pc:spChg chg="del mod">
          <ac:chgData name="Demarri Dosunmu" userId="S::ddosunm1@jh.edu::a65c0651-4be4-42cf-a9a9-f7d19bcb29ea" providerId="AD" clId="Web-{D5026FFC-7BF5-69F9-EDBD-9959C95E236B}" dt="2026-04-11T19:34:13.673" v="1212"/>
          <ac:spMkLst>
            <pc:docMk/>
            <pc:sldMk cId="2484956114" sldId="2768"/>
            <ac:spMk id="5" creationId="{1019C02A-ECEE-D85F-A811-94C098A71BD9}"/>
          </ac:spMkLst>
        </pc:spChg>
        <pc:spChg chg="add del mod">
          <ac:chgData name="Demarri Dosunmu" userId="S::ddosunm1@jh.edu::a65c0651-4be4-42cf-a9a9-f7d19bcb29ea" providerId="AD" clId="Web-{D5026FFC-7BF5-69F9-EDBD-9959C95E236B}" dt="2026-04-11T19:34:53.876" v="1226"/>
          <ac:spMkLst>
            <pc:docMk/>
            <pc:sldMk cId="2484956114" sldId="2768"/>
            <ac:spMk id="7" creationId="{1B7A0D1B-6833-1203-B47F-E6E84A7C97BE}"/>
          </ac:spMkLst>
        </pc:spChg>
        <pc:spChg chg="add mod">
          <ac:chgData name="Demarri Dosunmu" userId="S::ddosunm1@jh.edu::a65c0651-4be4-42cf-a9a9-f7d19bcb29ea" providerId="AD" clId="Web-{D5026FFC-7BF5-69F9-EDBD-9959C95E236B}" dt="2026-04-11T19:34:54.048" v="1227"/>
          <ac:spMkLst>
            <pc:docMk/>
            <pc:sldMk cId="2484956114" sldId="2768"/>
            <ac:spMk id="9" creationId="{03B83172-365D-9167-577C-8ADE239F10AE}"/>
          </ac:spMkLst>
        </pc:spChg>
      </pc:sldChg>
      <pc:sldChg chg="add del replId">
        <pc:chgData name="Demarri Dosunmu" userId="S::ddosunm1@jh.edu::a65c0651-4be4-42cf-a9a9-f7d19bcb29ea" providerId="AD" clId="Web-{D5026FFC-7BF5-69F9-EDBD-9959C95E236B}" dt="2026-04-11T19:17:05.705" v="732"/>
        <pc:sldMkLst>
          <pc:docMk/>
          <pc:sldMk cId="2647539854" sldId="2768"/>
        </pc:sldMkLst>
      </pc:sldChg>
      <pc:sldChg chg="addSp delSp modSp add replId">
        <pc:chgData name="Demarri Dosunmu" userId="S::ddosunm1@jh.edu::a65c0651-4be4-42cf-a9a9-f7d19bcb29ea" providerId="AD" clId="Web-{D5026FFC-7BF5-69F9-EDBD-9959C95E236B}" dt="2026-04-11T19:35:15.236" v="1233"/>
        <pc:sldMkLst>
          <pc:docMk/>
          <pc:sldMk cId="1996902115" sldId="2769"/>
        </pc:sldMkLst>
        <pc:spChg chg="mod">
          <ac:chgData name="Demarri Dosunmu" userId="S::ddosunm1@jh.edu::a65c0651-4be4-42cf-a9a9-f7d19bcb29ea" providerId="AD" clId="Web-{D5026FFC-7BF5-69F9-EDBD-9959C95E236B}" dt="2026-04-11T19:29:08.595" v="1062" actId="20577"/>
          <ac:spMkLst>
            <pc:docMk/>
            <pc:sldMk cId="1996902115" sldId="2769"/>
            <ac:spMk id="2" creationId="{2A6A34B3-E02D-CA2A-ED43-5A4AB7C10177}"/>
          </ac:spMkLst>
        </pc:spChg>
        <pc:spChg chg="del">
          <ac:chgData name="Demarri Dosunmu" userId="S::ddosunm1@jh.edu::a65c0651-4be4-42cf-a9a9-f7d19bcb29ea" providerId="AD" clId="Web-{D5026FFC-7BF5-69F9-EDBD-9959C95E236B}" dt="2026-04-11T19:35:15.002" v="1232"/>
          <ac:spMkLst>
            <pc:docMk/>
            <pc:sldMk cId="1996902115" sldId="2769"/>
            <ac:spMk id="5" creationId="{8BCD9868-DF6C-69F6-7FE4-C5734FD9B0AA}"/>
          </ac:spMkLst>
        </pc:spChg>
        <pc:spChg chg="add mod">
          <ac:chgData name="Demarri Dosunmu" userId="S::ddosunm1@jh.edu::a65c0651-4be4-42cf-a9a9-f7d19bcb29ea" providerId="AD" clId="Web-{D5026FFC-7BF5-69F9-EDBD-9959C95E236B}" dt="2026-04-11T19:35:15.236" v="1233"/>
          <ac:spMkLst>
            <pc:docMk/>
            <pc:sldMk cId="1996902115" sldId="2769"/>
            <ac:spMk id="7" creationId="{C327DA34-5A6F-69A7-1143-A8AE9AC587F5}"/>
          </ac:spMkLst>
        </pc:spChg>
      </pc:sldChg>
      <pc:sldChg chg="addSp modSp add replId">
        <pc:chgData name="Demarri Dosunmu" userId="S::ddosunm1@jh.edu::a65c0651-4be4-42cf-a9a9-f7d19bcb29ea" providerId="AD" clId="Web-{D5026FFC-7BF5-69F9-EDBD-9959C95E236B}" dt="2026-04-11T20:17:21.609" v="3012" actId="14100"/>
        <pc:sldMkLst>
          <pc:docMk/>
          <pc:sldMk cId="2740057196" sldId="2770"/>
        </pc:sldMkLst>
        <pc:spChg chg="mod">
          <ac:chgData name="Demarri Dosunmu" userId="S::ddosunm1@jh.edu::a65c0651-4be4-42cf-a9a9-f7d19bcb29ea" providerId="AD" clId="Web-{D5026FFC-7BF5-69F9-EDBD-9959C95E236B}" dt="2026-04-11T19:55:43.740" v="2097" actId="20577"/>
          <ac:spMkLst>
            <pc:docMk/>
            <pc:sldMk cId="2740057196" sldId="2770"/>
            <ac:spMk id="2" creationId="{78AE35AE-9470-D334-21B0-59A486948943}"/>
          </ac:spMkLst>
        </pc:spChg>
        <pc:spChg chg="add mod">
          <ac:chgData name="Demarri Dosunmu" userId="S::ddosunm1@jh.edu::a65c0651-4be4-42cf-a9a9-f7d19bcb29ea" providerId="AD" clId="Web-{D5026FFC-7BF5-69F9-EDBD-9959C95E236B}" dt="2026-04-11T20:17:21.609" v="3012" actId="14100"/>
          <ac:spMkLst>
            <pc:docMk/>
            <pc:sldMk cId="2740057196" sldId="2770"/>
            <ac:spMk id="4" creationId="{7FE9F561-7DB8-0711-1FCF-C6426A551410}"/>
          </ac:spMkLst>
        </pc:spChg>
        <pc:spChg chg="mod">
          <ac:chgData name="Demarri Dosunmu" userId="S::ddosunm1@jh.edu::a65c0651-4be4-42cf-a9a9-f7d19bcb29ea" providerId="AD" clId="Web-{D5026FFC-7BF5-69F9-EDBD-9959C95E236B}" dt="2026-04-11T20:08:04.177" v="2646" actId="1076"/>
          <ac:spMkLst>
            <pc:docMk/>
            <pc:sldMk cId="2740057196" sldId="2770"/>
            <ac:spMk id="8" creationId="{7D603243-8F30-7983-1BD9-6F9033DFCD9E}"/>
          </ac:spMkLst>
        </pc:spChg>
      </pc:sldChg>
      <pc:sldChg chg="add del">
        <pc:chgData name="Demarri Dosunmu" userId="S::ddosunm1@jh.edu::a65c0651-4be4-42cf-a9a9-f7d19bcb29ea" providerId="AD" clId="Web-{D5026FFC-7BF5-69F9-EDBD-9959C95E236B}" dt="2026-04-11T19:55:56.818" v="2102"/>
        <pc:sldMkLst>
          <pc:docMk/>
          <pc:sldMk cId="2125751560" sldId="2771"/>
        </pc:sldMkLst>
      </pc:sldChg>
    </pc:docChg>
  </pc:docChgLst>
  <pc:docChgLst>
    <pc:chgData name="Demarri Dosunmu" userId="S::ddosunm1@jh.edu::a65c0651-4be4-42cf-a9a9-f7d19bcb29ea" providerId="AD" clId="Web-{B4CF5C83-B655-9217-3F8E-1DE321DCD3E4}"/>
    <pc:docChg chg="modSld">
      <pc:chgData name="Demarri Dosunmu" userId="S::ddosunm1@jh.edu::a65c0651-4be4-42cf-a9a9-f7d19bcb29ea" providerId="AD" clId="Web-{B4CF5C83-B655-9217-3F8E-1DE321DCD3E4}" dt="2026-04-12T23:18:30.140" v="32" actId="20577"/>
      <pc:docMkLst>
        <pc:docMk/>
      </pc:docMkLst>
      <pc:sldChg chg="modSp">
        <pc:chgData name="Demarri Dosunmu" userId="S::ddosunm1@jh.edu::a65c0651-4be4-42cf-a9a9-f7d19bcb29ea" providerId="AD" clId="Web-{B4CF5C83-B655-9217-3F8E-1DE321DCD3E4}" dt="2026-04-12T23:18:30.140" v="32" actId="20577"/>
        <pc:sldMkLst>
          <pc:docMk/>
          <pc:sldMk cId="305518633" sldId="2775"/>
        </pc:sldMkLst>
        <pc:spChg chg="mod">
          <ac:chgData name="Demarri Dosunmu" userId="S::ddosunm1@jh.edu::a65c0651-4be4-42cf-a9a9-f7d19bcb29ea" providerId="AD" clId="Web-{B4CF5C83-B655-9217-3F8E-1DE321DCD3E4}" dt="2026-04-12T23:18:30.140" v="32" actId="20577"/>
          <ac:spMkLst>
            <pc:docMk/>
            <pc:sldMk cId="305518633" sldId="2775"/>
            <ac:spMk id="3" creationId="{46B0880B-D741-8467-89CB-CD443E33F07E}"/>
          </ac:spMkLst>
        </pc:spChg>
      </pc:sldChg>
    </pc:docChg>
  </pc:docChgLst>
  <pc:docChgLst>
    <pc:chgData name="Demarri Dosunmu" userId="S::ddosunm1@jh.edu::a65c0651-4be4-42cf-a9a9-f7d19bcb29ea" providerId="AD" clId="Web-{68F1D2CF-4BA1-E6D2-FC27-D4973B6B9C82}"/>
    <pc:docChg chg="addSld delSld modSld">
      <pc:chgData name="Demarri Dosunmu" userId="S::ddosunm1@jh.edu::a65c0651-4be4-42cf-a9a9-f7d19bcb29ea" providerId="AD" clId="Web-{68F1D2CF-4BA1-E6D2-FC27-D4973B6B9C82}" dt="2026-04-11T21:55:34.165" v="199"/>
      <pc:docMkLst>
        <pc:docMk/>
      </pc:docMkLst>
      <pc:sldChg chg="addSp delSp modSp">
        <pc:chgData name="Demarri Dosunmu" userId="S::ddosunm1@jh.edu::a65c0651-4be4-42cf-a9a9-f7d19bcb29ea" providerId="AD" clId="Web-{68F1D2CF-4BA1-E6D2-FC27-D4973B6B9C82}" dt="2026-04-11T21:45:49.441" v="29" actId="1076"/>
        <pc:sldMkLst>
          <pc:docMk/>
          <pc:sldMk cId="2999686948" sldId="267"/>
        </pc:sldMkLst>
        <pc:spChg chg="del mod">
          <ac:chgData name="Demarri Dosunmu" userId="S::ddosunm1@jh.edu::a65c0651-4be4-42cf-a9a9-f7d19bcb29ea" providerId="AD" clId="Web-{68F1D2CF-4BA1-E6D2-FC27-D4973B6B9C82}" dt="2026-04-11T21:45:42.566" v="25"/>
          <ac:spMkLst>
            <pc:docMk/>
            <pc:sldMk cId="2999686948" sldId="267"/>
            <ac:spMk id="3" creationId="{0D66681B-5E1B-BD2B-6960-3B46EFE83A39}"/>
          </ac:spMkLst>
        </pc:spChg>
        <pc:spChg chg="del">
          <ac:chgData name="Demarri Dosunmu" userId="S::ddosunm1@jh.edu::a65c0651-4be4-42cf-a9a9-f7d19bcb29ea" providerId="AD" clId="Web-{68F1D2CF-4BA1-E6D2-FC27-D4973B6B9C82}" dt="2026-04-11T21:44:18.237" v="6"/>
          <ac:spMkLst>
            <pc:docMk/>
            <pc:sldMk cId="2999686948" sldId="267"/>
            <ac:spMk id="5" creationId="{A79C9FFD-93B6-D3DC-72EF-DBAF2803AE25}"/>
          </ac:spMkLst>
        </pc:spChg>
        <pc:spChg chg="add mod">
          <ac:chgData name="Demarri Dosunmu" userId="S::ddosunm1@jh.edu::a65c0651-4be4-42cf-a9a9-f7d19bcb29ea" providerId="AD" clId="Web-{68F1D2CF-4BA1-E6D2-FC27-D4973B6B9C82}" dt="2026-04-11T21:44:26.456" v="9" actId="20577"/>
          <ac:spMkLst>
            <pc:docMk/>
            <pc:sldMk cId="2999686948" sldId="267"/>
            <ac:spMk id="7" creationId="{C909AE9E-0C02-F1A2-2385-C00136E4D639}"/>
          </ac:spMkLst>
        </pc:spChg>
        <pc:spChg chg="add del mod">
          <ac:chgData name="Demarri Dosunmu" userId="S::ddosunm1@jh.edu::a65c0651-4be4-42cf-a9a9-f7d19bcb29ea" providerId="AD" clId="Web-{68F1D2CF-4BA1-E6D2-FC27-D4973B6B9C82}" dt="2026-04-11T21:44:45.440" v="12"/>
          <ac:spMkLst>
            <pc:docMk/>
            <pc:sldMk cId="2999686948" sldId="267"/>
            <ac:spMk id="9" creationId="{54746879-061A-8706-E119-F6058F6CF62E}"/>
          </ac:spMkLst>
        </pc:spChg>
        <pc:spChg chg="add mod">
          <ac:chgData name="Demarri Dosunmu" userId="S::ddosunm1@jh.edu::a65c0651-4be4-42cf-a9a9-f7d19bcb29ea" providerId="AD" clId="Web-{68F1D2CF-4BA1-E6D2-FC27-D4973B6B9C82}" dt="2026-04-11T21:45:49.441" v="29" actId="1076"/>
          <ac:spMkLst>
            <pc:docMk/>
            <pc:sldMk cId="2999686948" sldId="267"/>
            <ac:spMk id="11" creationId="{761E28F9-CA08-7A37-840C-9E0646C410F1}"/>
          </ac:spMkLst>
        </pc:spChg>
        <pc:picChg chg="del">
          <ac:chgData name="Demarri Dosunmu" userId="S::ddosunm1@jh.edu::a65c0651-4be4-42cf-a9a9-f7d19bcb29ea" providerId="AD" clId="Web-{68F1D2CF-4BA1-E6D2-FC27-D4973B6B9C82}" dt="2026-04-11T21:44:43.628" v="11"/>
          <ac:picMkLst>
            <pc:docMk/>
            <pc:sldMk cId="2999686948" sldId="267"/>
            <ac:picMk id="15" creationId="{A52016E5-43C0-59E9-C7D5-5F2E24721B84}"/>
          </ac:picMkLst>
        </pc:picChg>
      </pc:sldChg>
      <pc:sldChg chg="addSp delSp modSp">
        <pc:chgData name="Demarri Dosunmu" userId="S::ddosunm1@jh.edu::a65c0651-4be4-42cf-a9a9-f7d19bcb29ea" providerId="AD" clId="Web-{68F1D2CF-4BA1-E6D2-FC27-D4973B6B9C82}" dt="2026-04-11T21:54:29.271" v="198" actId="1076"/>
        <pc:sldMkLst>
          <pc:docMk/>
          <pc:sldMk cId="305518633" sldId="2775"/>
        </pc:sldMkLst>
        <pc:spChg chg="del">
          <ac:chgData name="Demarri Dosunmu" userId="S::ddosunm1@jh.edu::a65c0651-4be4-42cf-a9a9-f7d19bcb29ea" providerId="AD" clId="Web-{68F1D2CF-4BA1-E6D2-FC27-D4973B6B9C82}" dt="2026-04-11T21:48:21.287" v="66"/>
          <ac:spMkLst>
            <pc:docMk/>
            <pc:sldMk cId="305518633" sldId="2775"/>
            <ac:spMk id="2" creationId="{B78B6BA1-EA80-EB9B-5C17-AFED7D5321EA}"/>
          </ac:spMkLst>
        </pc:spChg>
        <pc:spChg chg="add del mod">
          <ac:chgData name="Demarri Dosunmu" userId="S::ddosunm1@jh.edu::a65c0651-4be4-42cf-a9a9-f7d19bcb29ea" providerId="AD" clId="Web-{68F1D2CF-4BA1-E6D2-FC27-D4973B6B9C82}" dt="2026-04-11T21:54:24.927" v="197"/>
          <ac:spMkLst>
            <pc:docMk/>
            <pc:sldMk cId="305518633" sldId="2775"/>
            <ac:spMk id="5" creationId="{B802037D-E614-24BC-C256-EB304EAAE01F}"/>
          </ac:spMkLst>
        </pc:spChg>
        <pc:spChg chg="mod">
          <ac:chgData name="Demarri Dosunmu" userId="S::ddosunm1@jh.edu::a65c0651-4be4-42cf-a9a9-f7d19bcb29ea" providerId="AD" clId="Web-{68F1D2CF-4BA1-E6D2-FC27-D4973B6B9C82}" dt="2026-04-11T21:54:29.271" v="198" actId="1076"/>
          <ac:spMkLst>
            <pc:docMk/>
            <pc:sldMk cId="305518633" sldId="2775"/>
            <ac:spMk id="16" creationId="{A93E6355-E8C5-EA6D-14E9-462221D47CEE}"/>
          </ac:spMkLst>
        </pc:spChg>
      </pc:sldChg>
      <pc:sldChg chg="del">
        <pc:chgData name="Demarri Dosunmu" userId="S::ddosunm1@jh.edu::a65c0651-4be4-42cf-a9a9-f7d19bcb29ea" providerId="AD" clId="Web-{68F1D2CF-4BA1-E6D2-FC27-D4973B6B9C82}" dt="2026-04-11T21:44:15.752" v="5"/>
        <pc:sldMkLst>
          <pc:docMk/>
          <pc:sldMk cId="126774316" sldId="2778"/>
        </pc:sldMkLst>
      </pc:sldChg>
      <pc:sldChg chg="addSp delSp modSp new">
        <pc:chgData name="Demarri Dosunmu" userId="S::ddosunm1@jh.edu::a65c0651-4be4-42cf-a9a9-f7d19bcb29ea" providerId="AD" clId="Web-{68F1D2CF-4BA1-E6D2-FC27-D4973B6B9C82}" dt="2026-04-11T21:48:02.740" v="65" actId="20577"/>
        <pc:sldMkLst>
          <pc:docMk/>
          <pc:sldMk cId="1020772138" sldId="2779"/>
        </pc:sldMkLst>
        <pc:spChg chg="mod">
          <ac:chgData name="Demarri Dosunmu" userId="S::ddosunm1@jh.edu::a65c0651-4be4-42cf-a9a9-f7d19bcb29ea" providerId="AD" clId="Web-{68F1D2CF-4BA1-E6D2-FC27-D4973B6B9C82}" dt="2026-04-11T21:45:58.957" v="35" actId="20577"/>
          <ac:spMkLst>
            <pc:docMk/>
            <pc:sldMk cId="1020772138" sldId="2779"/>
            <ac:spMk id="2" creationId="{6DC61BED-5E1F-4583-D885-F12D22D13313}"/>
          </ac:spMkLst>
        </pc:spChg>
        <pc:spChg chg="mod">
          <ac:chgData name="Demarri Dosunmu" userId="S::ddosunm1@jh.edu::a65c0651-4be4-42cf-a9a9-f7d19bcb29ea" providerId="AD" clId="Web-{68F1D2CF-4BA1-E6D2-FC27-D4973B6B9C82}" dt="2026-04-11T21:48:02.740" v="65" actId="20577"/>
          <ac:spMkLst>
            <pc:docMk/>
            <pc:sldMk cId="1020772138" sldId="2779"/>
            <ac:spMk id="4" creationId="{56C406A6-C9A3-1C31-D68D-851823141198}"/>
          </ac:spMkLst>
        </pc:spChg>
        <pc:spChg chg="del">
          <ac:chgData name="Demarri Dosunmu" userId="S::ddosunm1@jh.edu::a65c0651-4be4-42cf-a9a9-f7d19bcb29ea" providerId="AD" clId="Web-{68F1D2CF-4BA1-E6D2-FC27-D4973B6B9C82}" dt="2026-04-11T21:44:11.315" v="3"/>
          <ac:spMkLst>
            <pc:docMk/>
            <pc:sldMk cId="1020772138" sldId="2779"/>
            <ac:spMk id="6" creationId="{6BE538A0-08B3-93BE-B9FE-03EDB9CC0D44}"/>
          </ac:spMkLst>
        </pc:spChg>
        <pc:spChg chg="add del">
          <ac:chgData name="Demarri Dosunmu" userId="S::ddosunm1@jh.edu::a65c0651-4be4-42cf-a9a9-f7d19bcb29ea" providerId="AD" clId="Web-{68F1D2CF-4BA1-E6D2-FC27-D4973B6B9C82}" dt="2026-04-11T21:44:09.127" v="2"/>
          <ac:spMkLst>
            <pc:docMk/>
            <pc:sldMk cId="1020772138" sldId="2779"/>
            <ac:spMk id="8" creationId="{251DA0DD-1964-A154-1A15-51A26AC6D66E}"/>
          </ac:spMkLst>
        </pc:spChg>
        <pc:spChg chg="add">
          <ac:chgData name="Demarri Dosunmu" userId="S::ddosunm1@jh.edu::a65c0651-4be4-42cf-a9a9-f7d19bcb29ea" providerId="AD" clId="Web-{68F1D2CF-4BA1-E6D2-FC27-D4973B6B9C82}" dt="2026-04-11T21:44:11.768" v="4"/>
          <ac:spMkLst>
            <pc:docMk/>
            <pc:sldMk cId="1020772138" sldId="2779"/>
            <ac:spMk id="9" creationId="{A342BEDD-621C-AF39-2570-5F6D1365ABE5}"/>
          </ac:spMkLst>
        </pc:spChg>
      </pc:sldChg>
      <pc:sldChg chg="addSp delSp modSp add replId">
        <pc:chgData name="Demarri Dosunmu" userId="S::ddosunm1@jh.edu::a65c0651-4be4-42cf-a9a9-f7d19bcb29ea" providerId="AD" clId="Web-{68F1D2CF-4BA1-E6D2-FC27-D4973B6B9C82}" dt="2026-04-11T21:55:34.165" v="199"/>
        <pc:sldMkLst>
          <pc:docMk/>
          <pc:sldMk cId="4183156061" sldId="2780"/>
        </pc:sldMkLst>
        <pc:spChg chg="mod">
          <ac:chgData name="Demarri Dosunmu" userId="S::ddosunm1@jh.edu::a65c0651-4be4-42cf-a9a9-f7d19bcb29ea" providerId="AD" clId="Web-{68F1D2CF-4BA1-E6D2-FC27-D4973B6B9C82}" dt="2026-04-11T21:53:40.987" v="190" actId="1076"/>
          <ac:spMkLst>
            <pc:docMk/>
            <pc:sldMk cId="4183156061" sldId="2780"/>
            <ac:spMk id="2" creationId="{AC0DDA05-5382-F9C3-AC52-AD409D65D757}"/>
          </ac:spMkLst>
        </pc:spChg>
        <pc:spChg chg="mod">
          <ac:chgData name="Demarri Dosunmu" userId="S::ddosunm1@jh.edu::a65c0651-4be4-42cf-a9a9-f7d19bcb29ea" providerId="AD" clId="Web-{68F1D2CF-4BA1-E6D2-FC27-D4973B6B9C82}" dt="2026-04-11T21:54:11.723" v="196" actId="14100"/>
          <ac:spMkLst>
            <pc:docMk/>
            <pc:sldMk cId="4183156061" sldId="2780"/>
            <ac:spMk id="3" creationId="{5C29B2FC-922A-9ABC-6740-8A699786F778}"/>
          </ac:spMkLst>
        </pc:spChg>
        <pc:spChg chg="del mod">
          <ac:chgData name="Demarri Dosunmu" userId="S::ddosunm1@jh.edu::a65c0651-4be4-42cf-a9a9-f7d19bcb29ea" providerId="AD" clId="Web-{68F1D2CF-4BA1-E6D2-FC27-D4973B6B9C82}" dt="2026-04-11T21:55:34.165" v="199"/>
          <ac:spMkLst>
            <pc:docMk/>
            <pc:sldMk cId="4183156061" sldId="2780"/>
            <ac:spMk id="4" creationId="{71F7A296-3C72-10C3-44AC-87DE1EF93B2C}"/>
          </ac:spMkLst>
        </pc:spChg>
        <pc:picChg chg="add mod ord">
          <ac:chgData name="Demarri Dosunmu" userId="S::ddosunm1@jh.edu::a65c0651-4be4-42cf-a9a9-f7d19bcb29ea" providerId="AD" clId="Web-{68F1D2CF-4BA1-E6D2-FC27-D4973B6B9C82}" dt="2026-04-11T21:55:34.165" v="199"/>
          <ac:picMkLst>
            <pc:docMk/>
            <pc:sldMk cId="4183156061" sldId="2780"/>
            <ac:picMk id="6" creationId="{9A4E7424-49AD-3624-0736-17307BA14A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D05EE-1874-40CA-ACBB-AAFE8CEAEC56}" type="datetimeFigureOut">
              <a:t>4/12/2026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B9498-FDEE-4498-AC3A-C83DFCC8A50A}" type="slidenum">
              <a:t>‹#›</a:t>
            </a:fld>
            <a:endParaRPr lang="en-US" dirty="0"/>
          </a:p>
        </p:txBody>
      </p:sp>
    </p:spTree>
    <p:extLst>
      <p:ext uri="{BB962C8B-B14F-4D97-AF65-F5344CB8AC3E}">
        <p14:creationId xmlns:p14="http://schemas.microsoft.com/office/powerpoint/2010/main" val="9007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176107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4/12/2026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1135109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2816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8316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3031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453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296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2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662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481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702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76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4/12/2026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9410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571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04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601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827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360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13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594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88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971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7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4/12/2026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47720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81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706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820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8326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4/12/2026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7403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4/12/2026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701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4/12/2026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6793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4/12/2026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3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4/12/2026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145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4/12/2026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8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83444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4/12/2026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90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4/12/2026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669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926092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4/12/2026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9387180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4/12/2026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6640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4/12/2026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834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4/12/2026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2146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4/12/2026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661847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4/12/2026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774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4/12/2026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293286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4/12/2026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4/12/2026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966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4/12/2026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31709900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740" r:id="rId3"/>
    <p:sldLayoutId id="214748368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plato.stanford.edu/archives/sum2024/entries/compatibilism/" TargetMode="External"/><Relationship Id="rId3" Type="http://schemas.openxmlformats.org/officeDocument/2006/relationships/hyperlink" Target="https://doi.org/10.1016/j.tics.2006.11.004" TargetMode="External"/><Relationship Id="rId7" Type="http://schemas.openxmlformats.org/officeDocument/2006/relationships/hyperlink" Target="https://doi.org/10.2307/2693582" TargetMode="External"/><Relationship Id="rId2" Type="http://schemas.openxmlformats.org/officeDocument/2006/relationships/hyperlink" Target="https://doi.org/10.1177/0146167208327217" TargetMode="External"/><Relationship Id="rId1" Type="http://schemas.openxmlformats.org/officeDocument/2006/relationships/slideLayout" Target="../slideLayouts/slideLayout39.xml"/><Relationship Id="rId6" Type="http://schemas.openxmlformats.org/officeDocument/2006/relationships/hyperlink" Target="https://doi.org/10.1017/pen.2021.1" TargetMode="External"/><Relationship Id="rId5" Type="http://schemas.openxmlformats.org/officeDocument/2006/relationships/hyperlink" Target="https://doi.org/10.3389/fpsyg.2019.02428" TargetMode="External"/><Relationship Id="rId4" Type="http://schemas.openxmlformats.org/officeDocument/2006/relationships/hyperlink" Target="https://doi.org/10.3389/fpsyg.2017.0002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111/j.1467-9280.2008.02045.x" TargetMode="External"/><Relationship Id="rId3" Type="http://schemas.openxmlformats.org/officeDocument/2006/relationships/hyperlink" Target="https://doi.org/10.1111/j.1468-0068.2007.00666.x" TargetMode="External"/><Relationship Id="rId7" Type="http://schemas.openxmlformats.org/officeDocument/2006/relationships/hyperlink" Target="https://doi.org/10.1007/bf00989879" TargetMode="External"/><Relationship Id="rId2" Type="http://schemas.openxmlformats.org/officeDocument/2006/relationships/hyperlink" Target="https://doi.org/10.1016/j.cognition.2020.104342" TargetMode="External"/><Relationship Id="rId1" Type="http://schemas.openxmlformats.org/officeDocument/2006/relationships/slideLayout" Target="../slideLayouts/slideLayout39.xml"/><Relationship Id="rId6" Type="http://schemas.openxmlformats.org/officeDocument/2006/relationships/hyperlink" Target="https://doi.org/10.1177/1948550609351600" TargetMode="External"/><Relationship Id="rId5" Type="http://schemas.openxmlformats.org/officeDocument/2006/relationships/hyperlink" Target="https://doi.org/10.1007/bf00167962" TargetMode="External"/><Relationship Id="rId4" Type="http://schemas.openxmlformats.org/officeDocument/2006/relationships/hyperlink" Target="https://doi.org/10.1371/journal.pone.0003832" TargetMode="External"/><Relationship Id="rId9" Type="http://schemas.openxmlformats.org/officeDocument/2006/relationships/hyperlink" Target="https://doi.org/10.1016/j.cognition.2005.05.00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38E9-D21E-DE68-38AC-F56AEA15B379}"/>
              </a:ext>
            </a:extLst>
          </p:cNvPr>
          <p:cNvSpPr>
            <a:spLocks noGrp="1"/>
          </p:cNvSpPr>
          <p:nvPr>
            <p:ph type="ctrTitle"/>
          </p:nvPr>
        </p:nvSpPr>
        <p:spPr>
          <a:xfrm>
            <a:off x="431172" y="3425399"/>
            <a:ext cx="7685140" cy="2621154"/>
          </a:xfrm>
        </p:spPr>
        <p:txBody>
          <a:bodyPr anchor="b">
            <a:normAutofit fontScale="90000"/>
          </a:bodyPr>
          <a:lstStyle/>
          <a:p>
            <a:r>
              <a:rPr lang="en-US" b="1"/>
              <a:t>ONLY LIBERTARIANISM COHERES WITH THE COMMON SELF</a:t>
            </a:r>
            <a:endParaRPr lang="en-US" b="1" dirty="0"/>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431172" y="415057"/>
            <a:ext cx="7685139" cy="1414091"/>
          </a:xfrm>
        </p:spPr>
        <p:txBody>
          <a:bodyPr anchor="t">
            <a:normAutofit/>
          </a:bodyPr>
          <a:lstStyle/>
          <a:p>
            <a:r>
              <a:rPr lang="en-US" b="1"/>
              <a:t>Demarri Dosunmu</a:t>
            </a:r>
            <a:endParaRPr lang="en-US" b="1" dirty="0"/>
          </a:p>
        </p:txBody>
      </p:sp>
      <p:sp>
        <p:nvSpPr>
          <p:cNvPr id="11" name="Date Placeholder 10">
            <a:extLst>
              <a:ext uri="{FF2B5EF4-FFF2-40B4-BE49-F238E27FC236}">
                <a16:creationId xmlns:a16="http://schemas.microsoft.com/office/drawing/2014/main" id="{3B60C5C2-A596-7FEB-7260-D4D75F7F7904}"/>
              </a:ext>
            </a:extLst>
          </p:cNvPr>
          <p:cNvSpPr>
            <a:spLocks noGrp="1"/>
          </p:cNvSpPr>
          <p:nvPr>
            <p:ph type="dt" sz="half" idx="10"/>
          </p:nvPr>
        </p:nvSpPr>
        <p:spPr>
          <a:xfrm>
            <a:off x="431172" y="6490524"/>
            <a:ext cx="2841959" cy="336141"/>
          </a:xfrm>
        </p:spPr>
        <p:txBody>
          <a:bodyPr/>
          <a:lstStyle/>
          <a:p>
            <a:pPr lvl="0"/>
            <a:fld id="{A2C196D7-201A-4A3A-B9FA-EDBCED2083FF}" type="datetime1">
              <a:rPr lang="en-US" noProof="0" smtClean="0"/>
              <a:t>4/12/2026</a:t>
            </a:fld>
            <a:endParaRPr lang="en-US" noProof="0" dirty="0"/>
          </a:p>
        </p:txBody>
      </p:sp>
      <p:sp>
        <p:nvSpPr>
          <p:cNvPr id="12" name="Footer Placeholder 11">
            <a:extLst>
              <a:ext uri="{FF2B5EF4-FFF2-40B4-BE49-F238E27FC236}">
                <a16:creationId xmlns:a16="http://schemas.microsoft.com/office/drawing/2014/main" id="{293C2242-EDFC-CC39-97DF-2DB1D8D580F5}"/>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p>
        </p:txBody>
      </p:sp>
      <p:sp>
        <p:nvSpPr>
          <p:cNvPr id="13" name="Slide Number Placeholder 12">
            <a:extLst>
              <a:ext uri="{FF2B5EF4-FFF2-40B4-BE49-F238E27FC236}">
                <a16:creationId xmlns:a16="http://schemas.microsoft.com/office/drawing/2014/main" id="{6247F861-42CF-FE05-F8FD-7EBB0D76F029}"/>
              </a:ext>
            </a:extLst>
          </p:cNvPr>
          <p:cNvSpPr>
            <a:spLocks noGrp="1"/>
          </p:cNvSpPr>
          <p:nvPr>
            <p:ph type="sldNum" sz="quarter" idx="12"/>
          </p:nvPr>
        </p:nvSpPr>
        <p:spPr>
          <a:xfrm>
            <a:off x="11648431" y="6490524"/>
            <a:ext cx="457200" cy="336141"/>
          </a:xfrm>
        </p:spPr>
        <p:txBody>
          <a:bodyPr/>
          <a:lstStyle/>
          <a:p>
            <a:pPr lvl="0"/>
            <a:fld id="{84C450F2-3BB4-4AE4-8A35-A9D7AEA4C850}" type="slidenum">
              <a:rPr lang="en-US" noProof="0" smtClean="0"/>
              <a:pPr lvl="0"/>
              <a:t>1</a:t>
            </a:fld>
            <a:endParaRPr lang="en-US" noProof="0" dirty="0"/>
          </a:p>
        </p:txBody>
      </p:sp>
    </p:spTree>
    <p:extLst>
      <p:ext uri="{BB962C8B-B14F-4D97-AF65-F5344CB8AC3E}">
        <p14:creationId xmlns:p14="http://schemas.microsoft.com/office/powerpoint/2010/main" val="418261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9F20-7FE0-9464-CC8C-AAB74EE175D5}"/>
              </a:ext>
            </a:extLst>
          </p:cNvPr>
          <p:cNvSpPr>
            <a:spLocks noGrp="1"/>
          </p:cNvSpPr>
          <p:nvPr>
            <p:ph type="title"/>
          </p:nvPr>
        </p:nvSpPr>
        <p:spPr>
          <a:xfrm>
            <a:off x="429768" y="320040"/>
            <a:ext cx="6858000" cy="932688"/>
          </a:xfrm>
        </p:spPr>
        <p:txBody>
          <a:bodyPr anchor="b">
            <a:normAutofit/>
          </a:bodyPr>
          <a:lstStyle/>
          <a:p>
            <a:r>
              <a:rPr lang="en-US" b="1"/>
              <a:t>If I were...</a:t>
            </a:r>
          </a:p>
        </p:txBody>
      </p:sp>
      <p:sp>
        <p:nvSpPr>
          <p:cNvPr id="4" name="Content Placeholder 3">
            <a:extLst>
              <a:ext uri="{FF2B5EF4-FFF2-40B4-BE49-F238E27FC236}">
                <a16:creationId xmlns:a16="http://schemas.microsoft.com/office/drawing/2014/main" id="{A8072345-EDED-4266-CFF8-650FF0BB1E47}"/>
              </a:ext>
            </a:extLst>
          </p:cNvPr>
          <p:cNvSpPr>
            <a:spLocks noGrp="1"/>
          </p:cNvSpPr>
          <p:nvPr>
            <p:ph sz="quarter" idx="14"/>
          </p:nvPr>
        </p:nvSpPr>
        <p:spPr>
          <a:xfrm>
            <a:off x="429768" y="1380744"/>
            <a:ext cx="6858000" cy="4983480"/>
          </a:xfrm>
        </p:spPr>
        <p:txBody>
          <a:bodyPr vert="horz" lIns="91440" tIns="45720" rIns="91440" bIns="45720" rtlCol="0" anchor="t">
            <a:normAutofit/>
          </a:bodyPr>
          <a:lstStyle/>
          <a:p>
            <a:pPr marL="0" indent="0">
              <a:lnSpc>
                <a:spcPct val="110000"/>
              </a:lnSpc>
              <a:buNone/>
            </a:pPr>
            <a:r>
              <a:rPr lang="en-US" sz="1600" b="1"/>
              <a:t>COMMON LANGUAGE:</a:t>
            </a:r>
          </a:p>
          <a:p>
            <a:pPr>
              <a:lnSpc>
                <a:spcPct val="110000"/>
              </a:lnSpc>
            </a:pPr>
            <a:r>
              <a:rPr lang="en-US" sz="1400"/>
              <a:t>Language reveals assumptions we make via what things we do not question</a:t>
            </a:r>
            <a:endParaRPr lang="en-US" sz="1400" dirty="0"/>
          </a:p>
          <a:p>
            <a:pPr marL="0" indent="0">
              <a:lnSpc>
                <a:spcPct val="110000"/>
              </a:lnSpc>
              <a:buNone/>
            </a:pPr>
            <a:r>
              <a:rPr lang="en-US" sz="1600" b="1"/>
              <a:t>SELF-COUNTERFACTUAL:</a:t>
            </a:r>
          </a:p>
          <a:p>
            <a:pPr>
              <a:lnSpc>
                <a:spcPct val="110000"/>
              </a:lnSpc>
            </a:pPr>
            <a:r>
              <a:rPr lang="en-US" sz="1400"/>
              <a:t>The speaker asks the audience to imagine a reality where speaker's physical existence is different</a:t>
            </a:r>
            <a:endParaRPr lang="en-US" sz="1400" dirty="0"/>
          </a:p>
          <a:p>
            <a:pPr lvl="1">
              <a:lnSpc>
                <a:spcPct val="110000"/>
              </a:lnSpc>
              <a:buFont typeface="Courier New" panose="020B0604020202020204" pitchFamily="34" charset="0"/>
              <a:buChar char="o"/>
            </a:pPr>
            <a:r>
              <a:rPr lang="en-US" sz="1200"/>
              <a:t>If the self is only the body, "if I were born differently" is a clear misuse of speech</a:t>
            </a:r>
            <a:endParaRPr lang="en-US" sz="1200" dirty="0"/>
          </a:p>
          <a:p>
            <a:pPr lvl="1">
              <a:lnSpc>
                <a:spcPct val="110000"/>
              </a:lnSpc>
              <a:buFont typeface="Courier New" panose="020B0604020202020204" pitchFamily="34" charset="0"/>
              <a:buChar char="o"/>
            </a:pPr>
            <a:r>
              <a:rPr lang="en-US" sz="1200"/>
              <a:t>Add mental content  </a:t>
            </a:r>
            <a:endParaRPr lang="en-US" sz="1200" dirty="0"/>
          </a:p>
          <a:p>
            <a:pPr lvl="2">
              <a:lnSpc>
                <a:spcPct val="110000"/>
              </a:lnSpc>
              <a:buFont typeface="Wingdings" panose="020B0604020202020204" pitchFamily="34" charset="0"/>
              <a:buChar char="§"/>
            </a:pPr>
            <a:r>
              <a:rPr lang="en-US" sz="1100"/>
              <a:t>"if I were my mathematics professor" does not allow a perspective change</a:t>
            </a:r>
          </a:p>
          <a:p>
            <a:pPr lvl="2">
              <a:lnSpc>
                <a:spcPct val="110000"/>
              </a:lnSpc>
              <a:buFont typeface="Wingdings" panose="020B0604020202020204" pitchFamily="34" charset="0"/>
              <a:buChar char="§"/>
            </a:pPr>
            <a:r>
              <a:rPr lang="en-US" sz="1100"/>
              <a:t>you simply reassign personalities and memories</a:t>
            </a:r>
          </a:p>
          <a:p>
            <a:pPr>
              <a:lnSpc>
                <a:spcPct val="110000"/>
              </a:lnSpc>
            </a:pPr>
            <a:r>
              <a:rPr lang="en-US" sz="1400" dirty="0"/>
              <a:t>Requires a soul → aligns with previous section</a:t>
            </a:r>
          </a:p>
          <a:p>
            <a:pPr lvl="1">
              <a:lnSpc>
                <a:spcPct val="110000"/>
              </a:lnSpc>
              <a:buFont typeface="Courier New" panose="020B0604020202020204" pitchFamily="34" charset="0"/>
              <a:buChar char="o"/>
            </a:pPr>
            <a:r>
              <a:rPr lang="en-US" sz="1200"/>
              <a:t>"If I were my mathematics professor, I would treat the class better and use my intelligence for good."</a:t>
            </a:r>
            <a:endParaRPr lang="en-US" sz="1200" dirty="0"/>
          </a:p>
          <a:p>
            <a:pPr>
              <a:lnSpc>
                <a:spcPct val="110000"/>
              </a:lnSpc>
            </a:pPr>
            <a:r>
              <a:rPr lang="en-US" sz="1400"/>
              <a:t>Premise of media and research</a:t>
            </a:r>
            <a:endParaRPr lang="en-US" sz="1400" dirty="0"/>
          </a:p>
          <a:p>
            <a:pPr lvl="1">
              <a:lnSpc>
                <a:spcPct val="110000"/>
              </a:lnSpc>
              <a:buFont typeface="Courier New" panose="020B0604020202020204" pitchFamily="34" charset="0"/>
              <a:buChar char="o"/>
            </a:pPr>
            <a:r>
              <a:rPr lang="en-US" sz="1200" dirty="0"/>
              <a:t>Freaky Friday (Rodgers, 1972), Body Swap (McNicoll, 2018), 17 Again (Steers, 2009), perceptual research by Petkova and </a:t>
            </a:r>
            <a:r>
              <a:rPr lang="en-US" sz="1200" dirty="0" err="1"/>
              <a:t>Ehrsson</a:t>
            </a:r>
            <a:r>
              <a:rPr lang="en-US" sz="1200" dirty="0"/>
              <a:t> (2008)</a:t>
            </a:r>
          </a:p>
        </p:txBody>
      </p:sp>
      <p:pic>
        <p:nvPicPr>
          <p:cNvPr id="8" name="Picture 7" descr="A person writing on a chalkboard&#10;&#10;AI-generated content may be incorrect.">
            <a:extLst>
              <a:ext uri="{FF2B5EF4-FFF2-40B4-BE49-F238E27FC236}">
                <a16:creationId xmlns:a16="http://schemas.microsoft.com/office/drawing/2014/main" id="{0B786EAA-877C-BA10-180D-75208054A5FC}"/>
              </a:ext>
            </a:extLst>
          </p:cNvPr>
          <p:cNvPicPr>
            <a:picLocks noChangeAspect="1"/>
          </p:cNvPicPr>
          <p:nvPr/>
        </p:nvPicPr>
        <p:blipFill>
          <a:blip r:embed="rId3"/>
          <a:srcRect l="6751" r="54706" b="-1"/>
          <a:stretch>
            <a:fillRect/>
          </a:stretch>
        </p:blipFill>
        <p:spPr>
          <a:xfrm>
            <a:off x="8046768" y="10"/>
            <a:ext cx="4145232" cy="639914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noFill/>
        </p:spPr>
      </p:pic>
      <p:sp>
        <p:nvSpPr>
          <p:cNvPr id="3" name="Date Placeholder 2">
            <a:extLst>
              <a:ext uri="{FF2B5EF4-FFF2-40B4-BE49-F238E27FC236}">
                <a16:creationId xmlns:a16="http://schemas.microsoft.com/office/drawing/2014/main" id="{A5205E06-DEAE-0DD1-4D36-DFAC6C725BED}"/>
              </a:ext>
            </a:extLst>
          </p:cNvPr>
          <p:cNvSpPr>
            <a:spLocks noGrp="1"/>
          </p:cNvSpPr>
          <p:nvPr>
            <p:ph type="dt" sz="half" idx="10"/>
          </p:nvPr>
        </p:nvSpPr>
        <p:spPr>
          <a:xfrm>
            <a:off x="431172" y="6490524"/>
            <a:ext cx="2841959" cy="336141"/>
          </a:xfrm>
        </p:spPr>
        <p:txBody>
          <a:bodyPr anchor="ctr">
            <a:normAutofit/>
          </a:bodyPr>
          <a:lstStyle/>
          <a:p>
            <a:pPr>
              <a:spcAft>
                <a:spcPts val="600"/>
              </a:spcAft>
            </a:pPr>
            <a:fld id="{CE5A4445-5DD2-41DC-BDE3-6A90E266904E}" type="datetime1">
              <a:rPr lang="en-US" smtClean="0"/>
              <a:pPr>
                <a:spcAft>
                  <a:spcPts val="600"/>
                </a:spcAft>
              </a:pPr>
              <a:t>4/12/2026</a:t>
            </a:fld>
            <a:endParaRPr lang="en-US"/>
          </a:p>
        </p:txBody>
      </p:sp>
      <p:sp>
        <p:nvSpPr>
          <p:cNvPr id="13" name="Footer Placeholder 4">
            <a:extLst>
              <a:ext uri="{FF2B5EF4-FFF2-40B4-BE49-F238E27FC236}">
                <a16:creationId xmlns:a16="http://schemas.microsoft.com/office/drawing/2014/main" id="{F8569EE0-B2E3-8BDA-AD3E-DC7E151B119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Prometheus Conference 2026 - Demarri Dosunmu </a:t>
            </a:r>
          </a:p>
        </p:txBody>
      </p:sp>
      <p:sp>
        <p:nvSpPr>
          <p:cNvPr id="6" name="Slide Number Placeholder 5">
            <a:extLst>
              <a:ext uri="{FF2B5EF4-FFF2-40B4-BE49-F238E27FC236}">
                <a16:creationId xmlns:a16="http://schemas.microsoft.com/office/drawing/2014/main" id="{2AEFE3EB-673E-77EF-2980-BA6EC57A519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spTree>
    <p:extLst>
      <p:ext uri="{BB962C8B-B14F-4D97-AF65-F5344CB8AC3E}">
        <p14:creationId xmlns:p14="http://schemas.microsoft.com/office/powerpoint/2010/main" val="194137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38D9-6506-2544-E265-9B75AF429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A34B3-E02D-CA2A-ED43-5A4AB7C10177}"/>
              </a:ext>
            </a:extLst>
          </p:cNvPr>
          <p:cNvSpPr>
            <a:spLocks noGrp="1"/>
          </p:cNvSpPr>
          <p:nvPr>
            <p:ph type="title"/>
          </p:nvPr>
        </p:nvSpPr>
        <p:spPr>
          <a:xfrm>
            <a:off x="431172" y="553616"/>
            <a:ext cx="7914087" cy="4008859"/>
          </a:xfrm>
        </p:spPr>
        <p:txBody>
          <a:bodyPr/>
          <a:lstStyle/>
          <a:p>
            <a:r>
              <a:rPr lang="en-US" b="1"/>
              <a:t>evolution</a:t>
            </a:r>
            <a:endParaRPr lang="en-US" b="1" dirty="0"/>
          </a:p>
        </p:txBody>
      </p:sp>
      <p:sp>
        <p:nvSpPr>
          <p:cNvPr id="4" name="Date Placeholder 3">
            <a:extLst>
              <a:ext uri="{FF2B5EF4-FFF2-40B4-BE49-F238E27FC236}">
                <a16:creationId xmlns:a16="http://schemas.microsoft.com/office/drawing/2014/main" id="{2DF01AE1-DA7C-E807-A38F-72F9FEBD9D93}"/>
              </a:ext>
            </a:extLst>
          </p:cNvPr>
          <p:cNvSpPr>
            <a:spLocks noGrp="1"/>
          </p:cNvSpPr>
          <p:nvPr>
            <p:ph type="dt" sz="half" idx="10"/>
          </p:nvPr>
        </p:nvSpPr>
        <p:spPr/>
        <p:txBody>
          <a:bodyPr/>
          <a:lstStyle/>
          <a:p>
            <a:fld id="{44E2E664-B024-4B15-A27C-3009EED3249B}" type="datetime1">
              <a:rPr lang="en-US" smtClean="0"/>
              <a:t>4/12/2026</a:t>
            </a:fld>
            <a:endParaRPr lang="en-US" dirty="0"/>
          </a:p>
        </p:txBody>
      </p:sp>
      <p:sp>
        <p:nvSpPr>
          <p:cNvPr id="6" name="Slide Number Placeholder 5">
            <a:extLst>
              <a:ext uri="{FF2B5EF4-FFF2-40B4-BE49-F238E27FC236}">
                <a16:creationId xmlns:a16="http://schemas.microsoft.com/office/drawing/2014/main" id="{897479F8-3CB7-5811-95EA-A719FD5D1FAF}"/>
              </a:ext>
            </a:extLst>
          </p:cNvPr>
          <p:cNvSpPr>
            <a:spLocks noGrp="1"/>
          </p:cNvSpPr>
          <p:nvPr>
            <p:ph type="sldNum" sz="quarter" idx="12"/>
          </p:nvPr>
        </p:nvSpPr>
        <p:spPr/>
        <p:txBody>
          <a:bodyPr/>
          <a:lstStyle/>
          <a:p>
            <a:fld id="{84C450F2-3BB4-4AE4-8A35-A9D7AEA4C850}" type="slidenum">
              <a:rPr lang="en-US" smtClean="0"/>
              <a:t>11</a:t>
            </a:fld>
            <a:endParaRPr lang="en-US" dirty="0"/>
          </a:p>
        </p:txBody>
      </p:sp>
      <p:sp>
        <p:nvSpPr>
          <p:cNvPr id="7" name="Footer Placeholder 4">
            <a:extLst>
              <a:ext uri="{FF2B5EF4-FFF2-40B4-BE49-F238E27FC236}">
                <a16:creationId xmlns:a16="http://schemas.microsoft.com/office/drawing/2014/main" id="{C327DA34-5A6F-69A7-1143-A8AE9AC587F5}"/>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199690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0F23-1809-2CC4-1A94-F826616D2DF4}"/>
              </a:ext>
            </a:extLst>
          </p:cNvPr>
          <p:cNvSpPr>
            <a:spLocks noGrp="1"/>
          </p:cNvSpPr>
          <p:nvPr>
            <p:ph type="title"/>
          </p:nvPr>
        </p:nvSpPr>
        <p:spPr/>
        <p:txBody>
          <a:bodyPr/>
          <a:lstStyle/>
          <a:p>
            <a:r>
              <a:rPr lang="en-US" b="1"/>
              <a:t>Natural selection</a:t>
            </a:r>
          </a:p>
        </p:txBody>
      </p:sp>
      <p:sp>
        <p:nvSpPr>
          <p:cNvPr id="4" name="Content Placeholder 3">
            <a:extLst>
              <a:ext uri="{FF2B5EF4-FFF2-40B4-BE49-F238E27FC236}">
                <a16:creationId xmlns:a16="http://schemas.microsoft.com/office/drawing/2014/main" id="{CBAD71A6-1036-A099-9BDF-27C11F75648B}"/>
              </a:ext>
            </a:extLst>
          </p:cNvPr>
          <p:cNvSpPr>
            <a:spLocks noGrp="1"/>
          </p:cNvSpPr>
          <p:nvPr>
            <p:ph sz="quarter" idx="14"/>
          </p:nvPr>
        </p:nvSpPr>
        <p:spPr/>
        <p:txBody>
          <a:bodyPr vert="horz" lIns="91440" tIns="45720" rIns="91440" bIns="45720" rtlCol="0" anchor="t">
            <a:normAutofit/>
          </a:bodyPr>
          <a:lstStyle/>
          <a:p>
            <a:pPr marL="0" indent="0">
              <a:buNone/>
            </a:pPr>
            <a:r>
              <a:rPr lang="en-US" sz="2000" b="1"/>
              <a:t>THEORY:</a:t>
            </a:r>
            <a:endParaRPr lang="en-US" sz="2000" b="1" dirty="0"/>
          </a:p>
          <a:p>
            <a:r>
              <a:rPr lang="en-US" sz="1600" dirty="0"/>
              <a:t>Genetic mutations and birth conditions may improve an organism's chance of </a:t>
            </a:r>
            <a:r>
              <a:rPr lang="en-US" sz="1600"/>
              <a:t>reproduction</a:t>
            </a:r>
          </a:p>
          <a:p>
            <a:pPr lvl="1">
              <a:buFont typeface="Courier New" panose="020B0604020202020204" pitchFamily="34" charset="0"/>
              <a:buChar char="o"/>
            </a:pPr>
            <a:r>
              <a:rPr lang="en-US" sz="1400" dirty="0"/>
              <a:t>Organisms with phenotypes toward reproduction replicate their genes at rates higher than those who haven't</a:t>
            </a:r>
          </a:p>
          <a:p>
            <a:pPr marL="0" indent="0">
              <a:buNone/>
            </a:pPr>
            <a:r>
              <a:rPr lang="en-US" sz="2000" b="1"/>
              <a:t>MENTAL SELECTION:</a:t>
            </a:r>
          </a:p>
          <a:p>
            <a:r>
              <a:rPr lang="en-US" sz="1600" dirty="0"/>
              <a:t>Aspects of the human mind are also shaped by natural selection (similar to instincts in Darwin, 1859)</a:t>
            </a:r>
          </a:p>
          <a:p>
            <a:pPr>
              <a:buFont typeface="Arial"/>
              <a:buChar char="•"/>
            </a:pPr>
            <a:r>
              <a:rPr lang="en-US" sz="1600">
                <a:ea typeface="+mn-lt"/>
                <a:cs typeface="+mn-lt"/>
              </a:rPr>
              <a:t>Case study: Morality</a:t>
            </a:r>
          </a:p>
          <a:p>
            <a:pPr marL="742950" lvl="1" indent="-285750">
              <a:buFont typeface="Courier New,monospace"/>
              <a:buChar char="o"/>
            </a:pPr>
            <a:r>
              <a:rPr lang="en-US" sz="1400" dirty="0">
                <a:ea typeface="+mn-lt"/>
                <a:cs typeface="+mn-lt"/>
              </a:rPr>
              <a:t>"Good," "bad," desert, and their non-negotiability are </a:t>
            </a:r>
            <a:r>
              <a:rPr lang="en-US" sz="1400">
                <a:ea typeface="+mn-lt"/>
                <a:cs typeface="+mn-lt"/>
              </a:rPr>
              <a:t>ineluctable throughout</a:t>
            </a:r>
            <a:r>
              <a:rPr lang="en-US" sz="1400" dirty="0">
                <a:ea typeface="+mn-lt"/>
                <a:cs typeface="+mn-lt"/>
              </a:rPr>
              <a:t> history, even between isolated groups</a:t>
            </a:r>
          </a:p>
          <a:p>
            <a:pPr marL="742950" lvl="1" indent="-285750">
              <a:buFont typeface="Courier New,monospace"/>
              <a:buChar char="o"/>
            </a:pPr>
            <a:r>
              <a:rPr lang="en-US" sz="1400">
                <a:ea typeface="+mn-lt"/>
                <a:cs typeface="+mn-lt"/>
              </a:rPr>
              <a:t>Morality guides human behavior toward social bonds and resource-sharing</a:t>
            </a:r>
            <a:r>
              <a:rPr lang="en-US" sz="1400" dirty="0">
                <a:ea typeface="+mn-lt"/>
                <a:cs typeface="+mn-lt"/>
              </a:rPr>
              <a:t>, increasing the probability of reproduction</a:t>
            </a:r>
          </a:p>
          <a:p>
            <a:pPr marL="742950" lvl="1" indent="-285750">
              <a:buFont typeface="Courier New,monospace"/>
              <a:buChar char="o"/>
            </a:pPr>
            <a:r>
              <a:rPr lang="en-US" sz="1400" dirty="0">
                <a:ea typeface="+mn-lt"/>
                <a:cs typeface="+mn-lt"/>
              </a:rPr>
              <a:t>Brain studies show how disorders such as NPD and ASPD are associated with lack of activation in brain regions responsible </a:t>
            </a:r>
            <a:r>
              <a:rPr lang="en-US" sz="1400">
                <a:ea typeface="+mn-lt"/>
                <a:cs typeface="+mn-lt"/>
              </a:rPr>
              <a:t>for empathy</a:t>
            </a:r>
            <a:r>
              <a:rPr lang="en-US" sz="1400" dirty="0">
                <a:ea typeface="+mn-lt"/>
                <a:cs typeface="+mn-lt"/>
              </a:rPr>
              <a:t>, critical to moral behavior (Jauk &amp; Kanske, 2021)</a:t>
            </a:r>
            <a:endParaRPr lang="en-US" sz="1400" dirty="0"/>
          </a:p>
          <a:p>
            <a:pPr marL="0" indent="0">
              <a:buNone/>
            </a:pPr>
            <a:endParaRPr lang="en-US" b="1" dirty="0">
              <a:ea typeface="+mn-lt"/>
              <a:cs typeface="+mn-lt"/>
            </a:endParaRPr>
          </a:p>
        </p:txBody>
      </p:sp>
      <p:sp>
        <p:nvSpPr>
          <p:cNvPr id="3" name="Date Placeholder 2">
            <a:extLst>
              <a:ext uri="{FF2B5EF4-FFF2-40B4-BE49-F238E27FC236}">
                <a16:creationId xmlns:a16="http://schemas.microsoft.com/office/drawing/2014/main" id="{779C179B-16F5-B0EA-D1AC-99441213185B}"/>
              </a:ext>
            </a:extLst>
          </p:cNvPr>
          <p:cNvSpPr>
            <a:spLocks noGrp="1"/>
          </p:cNvSpPr>
          <p:nvPr>
            <p:ph type="dt" sz="half" idx="10"/>
          </p:nvPr>
        </p:nvSpPr>
        <p:spPr/>
        <p:txBody>
          <a:bodyPr/>
          <a:lstStyle/>
          <a:p>
            <a:fld id="{83D0F5D8-D5B8-4089-B8CF-3C65B488B2D1}" type="datetime1">
              <a:rPr lang="en-US" smtClean="0"/>
              <a:t>4/12/2026</a:t>
            </a:fld>
            <a:endParaRPr lang="en-US" dirty="0"/>
          </a:p>
        </p:txBody>
      </p:sp>
      <p:sp>
        <p:nvSpPr>
          <p:cNvPr id="6" name="Slide Number Placeholder 5">
            <a:extLst>
              <a:ext uri="{FF2B5EF4-FFF2-40B4-BE49-F238E27FC236}">
                <a16:creationId xmlns:a16="http://schemas.microsoft.com/office/drawing/2014/main" id="{FB7032F8-92FC-BD1A-A9AF-986FE04CFE86}"/>
              </a:ext>
            </a:extLst>
          </p:cNvPr>
          <p:cNvSpPr>
            <a:spLocks noGrp="1"/>
          </p:cNvSpPr>
          <p:nvPr>
            <p:ph type="sldNum" sz="quarter" idx="12"/>
          </p:nvPr>
        </p:nvSpPr>
        <p:spPr/>
        <p:txBody>
          <a:bodyPr/>
          <a:lstStyle/>
          <a:p>
            <a:fld id="{CC057153-B650-4DEB-B370-79DDCFDCE934}" type="slidenum">
              <a:rPr lang="en-US" smtClean="0"/>
              <a:t>12</a:t>
            </a:fld>
            <a:endParaRPr lang="en-US" dirty="0"/>
          </a:p>
        </p:txBody>
      </p:sp>
      <p:sp>
        <p:nvSpPr>
          <p:cNvPr id="12" name="Footer Placeholder 4">
            <a:extLst>
              <a:ext uri="{FF2B5EF4-FFF2-40B4-BE49-F238E27FC236}">
                <a16:creationId xmlns:a16="http://schemas.microsoft.com/office/drawing/2014/main" id="{D204A2A0-ECD7-2CB6-BCBB-95A64E312D72}"/>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359984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D04D-F7D5-D1A1-27FE-B7B8EEC08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E35AE-9470-D334-21B0-59A486948943}"/>
              </a:ext>
            </a:extLst>
          </p:cNvPr>
          <p:cNvSpPr>
            <a:spLocks noGrp="1"/>
          </p:cNvSpPr>
          <p:nvPr>
            <p:ph type="title"/>
          </p:nvPr>
        </p:nvSpPr>
        <p:spPr/>
        <p:txBody>
          <a:bodyPr>
            <a:normAutofit/>
          </a:bodyPr>
          <a:lstStyle/>
          <a:p>
            <a:r>
              <a:rPr lang="en-US" b="1"/>
              <a:t>WHY HUMANS?</a:t>
            </a:r>
          </a:p>
        </p:txBody>
      </p:sp>
      <p:sp>
        <p:nvSpPr>
          <p:cNvPr id="3" name="Date Placeholder 2">
            <a:extLst>
              <a:ext uri="{FF2B5EF4-FFF2-40B4-BE49-F238E27FC236}">
                <a16:creationId xmlns:a16="http://schemas.microsoft.com/office/drawing/2014/main" id="{DF067346-124A-AF37-CC5E-4F98260E557B}"/>
              </a:ext>
            </a:extLst>
          </p:cNvPr>
          <p:cNvSpPr>
            <a:spLocks noGrp="1"/>
          </p:cNvSpPr>
          <p:nvPr>
            <p:ph type="dt" sz="half" idx="10"/>
          </p:nvPr>
        </p:nvSpPr>
        <p:spPr/>
        <p:txBody>
          <a:bodyPr/>
          <a:lstStyle/>
          <a:p>
            <a:fld id="{1ABC5C81-4B4A-4C1A-B255-174CB9D3D2AE}" type="datetime1">
              <a:rPr lang="en-US" smtClean="0"/>
              <a:t>4/12/2026</a:t>
            </a:fld>
            <a:endParaRPr lang="en-US" dirty="0"/>
          </a:p>
        </p:txBody>
      </p:sp>
      <p:sp>
        <p:nvSpPr>
          <p:cNvPr id="5" name="Slide Number Placeholder 4">
            <a:extLst>
              <a:ext uri="{FF2B5EF4-FFF2-40B4-BE49-F238E27FC236}">
                <a16:creationId xmlns:a16="http://schemas.microsoft.com/office/drawing/2014/main" id="{C7A1A187-283A-EACA-B95D-E640A6B78172}"/>
              </a:ext>
            </a:extLst>
          </p:cNvPr>
          <p:cNvSpPr>
            <a:spLocks noGrp="1"/>
          </p:cNvSpPr>
          <p:nvPr>
            <p:ph type="sldNum" sz="quarter" idx="12"/>
          </p:nvPr>
        </p:nvSpPr>
        <p:spPr/>
        <p:txBody>
          <a:bodyPr/>
          <a:lstStyle/>
          <a:p>
            <a:fld id="{84C450F2-3BB4-4AE4-8A35-A9D7AEA4C850}" type="slidenum">
              <a:rPr lang="en-US" smtClean="0"/>
              <a:t>13</a:t>
            </a:fld>
            <a:endParaRPr lang="en-US" dirty="0"/>
          </a:p>
        </p:txBody>
      </p:sp>
      <p:sp>
        <p:nvSpPr>
          <p:cNvPr id="8" name="Content Placeholder 7">
            <a:extLst>
              <a:ext uri="{FF2B5EF4-FFF2-40B4-BE49-F238E27FC236}">
                <a16:creationId xmlns:a16="http://schemas.microsoft.com/office/drawing/2014/main" id="{7D603243-8F30-7983-1BD9-6F9033DFCD9E}"/>
              </a:ext>
            </a:extLst>
          </p:cNvPr>
          <p:cNvSpPr>
            <a:spLocks noGrp="1"/>
          </p:cNvSpPr>
          <p:nvPr>
            <p:ph idx="1"/>
          </p:nvPr>
        </p:nvSpPr>
        <p:spPr>
          <a:xfrm>
            <a:off x="431172" y="1590001"/>
            <a:ext cx="5253722" cy="4905116"/>
          </a:xfrm>
        </p:spPr>
        <p:txBody>
          <a:bodyPr vert="horz" lIns="91440" tIns="45720" rIns="91440" bIns="45720" rtlCol="0" anchor="t">
            <a:normAutofit/>
          </a:bodyPr>
          <a:lstStyle/>
          <a:p>
            <a:pPr marL="0" indent="0">
              <a:buNone/>
            </a:pPr>
            <a:r>
              <a:rPr lang="en-US" b="1"/>
              <a:t>MORALITY APPLIES ONLY TO HUMANS:</a:t>
            </a:r>
            <a:endParaRPr lang="en-US" b="1" dirty="0"/>
          </a:p>
          <a:p>
            <a:pPr>
              <a:buFont typeface="Arial"/>
              <a:buChar char="•"/>
            </a:pPr>
            <a:r>
              <a:rPr lang="en-US" sz="1600" dirty="0"/>
              <a:t>For animals it is greatly minimized</a:t>
            </a:r>
          </a:p>
          <a:p>
            <a:pPr lvl="1">
              <a:buFont typeface="Courier New"/>
              <a:buChar char="o"/>
            </a:pPr>
            <a:r>
              <a:rPr lang="en-US" sz="1400"/>
              <a:t>Only privation of </a:t>
            </a:r>
            <a:r>
              <a:rPr lang="en-US" sz="1400" dirty="0"/>
              <a:t>suffering</a:t>
            </a:r>
            <a:endParaRPr lang="en-US"/>
          </a:p>
          <a:p>
            <a:pPr>
              <a:buFont typeface="Arial"/>
              <a:buChar char="•"/>
            </a:pPr>
            <a:r>
              <a:rPr lang="en-US" sz="1600" dirty="0"/>
              <a:t>Humans must possess a special quality</a:t>
            </a:r>
          </a:p>
          <a:p>
            <a:pPr lvl="1">
              <a:buFont typeface="Courier New"/>
              <a:buChar char="o"/>
            </a:pPr>
            <a:r>
              <a:rPr lang="en-US" sz="1400">
                <a:ea typeface="+mn-lt"/>
                <a:cs typeface="+mn-lt"/>
              </a:rPr>
              <a:t>Feature which makes the investigation of their behavior more salient than the environment or earlier states</a:t>
            </a:r>
            <a:endParaRPr lang="en-US" sz="1400"/>
          </a:p>
          <a:p>
            <a:pPr>
              <a:buFont typeface="Arial"/>
              <a:buChar char="•"/>
            </a:pPr>
            <a:r>
              <a:rPr lang="en-US" sz="1600" dirty="0"/>
              <a:t>If this is the ability to generate will/behavior independent of other variables, humans </a:t>
            </a:r>
            <a:r>
              <a:rPr lang="en-US" sz="1600"/>
              <a:t>will consider</a:t>
            </a:r>
            <a:r>
              <a:rPr lang="en-US" sz="1600" dirty="0"/>
              <a:t> such cardinal</a:t>
            </a:r>
          </a:p>
          <a:p>
            <a:pPr lvl="1" indent="-285750">
              <a:buFont typeface="Courier New"/>
              <a:buChar char="o"/>
            </a:pPr>
            <a:r>
              <a:rPr lang="en-US" sz="1400"/>
              <a:t>Result of temporal induction</a:t>
            </a:r>
          </a:p>
          <a:p>
            <a:pPr lvl="1" indent="-285750">
              <a:buFont typeface="Courier New"/>
              <a:buChar char="o"/>
            </a:pPr>
            <a:r>
              <a:rPr lang="en-US" sz="1400"/>
              <a:t>Must investigate the patterns of such a will</a:t>
            </a:r>
          </a:p>
          <a:p>
            <a:pPr lvl="1" indent="-285750">
              <a:buFont typeface="Courier New"/>
              <a:buChar char="o"/>
            </a:pPr>
            <a:r>
              <a:rPr lang="en-US" sz="1400"/>
              <a:t>Preexisting conditions are insufficient</a:t>
            </a:r>
          </a:p>
          <a:p>
            <a:pPr marL="0" indent="0">
              <a:buNone/>
            </a:pPr>
            <a:endParaRPr lang="en-US" sz="1600" b="1" dirty="0"/>
          </a:p>
        </p:txBody>
      </p:sp>
      <p:sp>
        <p:nvSpPr>
          <p:cNvPr id="10" name="Footer Placeholder 4">
            <a:extLst>
              <a:ext uri="{FF2B5EF4-FFF2-40B4-BE49-F238E27FC236}">
                <a16:creationId xmlns:a16="http://schemas.microsoft.com/office/drawing/2014/main" id="{210988CE-C20E-E0BF-8022-6BEB5D0B9EC4}"/>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
        <p:nvSpPr>
          <p:cNvPr id="4" name="TextBox 3">
            <a:extLst>
              <a:ext uri="{FF2B5EF4-FFF2-40B4-BE49-F238E27FC236}">
                <a16:creationId xmlns:a16="http://schemas.microsoft.com/office/drawing/2014/main" id="{7FE9F561-7DB8-0711-1FCF-C6426A551410}"/>
              </a:ext>
            </a:extLst>
          </p:cNvPr>
          <p:cNvSpPr txBox="1"/>
          <p:nvPr/>
        </p:nvSpPr>
        <p:spPr>
          <a:xfrm>
            <a:off x="6945923" y="1592385"/>
            <a:ext cx="4699000" cy="538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b="1">
                <a:solidFill>
                  <a:srgbClr val="131313"/>
                </a:solidFill>
                <a:latin typeface="Neue Haas Grotesk Text Pro"/>
                <a:ea typeface="Segoe UI"/>
                <a:cs typeface="Segoe UI"/>
              </a:rPr>
              <a:t>STRENGTHENS MORALITY:</a:t>
            </a:r>
            <a:endParaRPr lang="en-US">
              <a:solidFill>
                <a:srgbClr val="131313"/>
              </a:solidFill>
              <a:latin typeface="Neue Haas Grotesk Text Pro"/>
              <a:ea typeface="Segoe UI"/>
              <a:cs typeface="Segoe UI"/>
            </a:endParaRPr>
          </a:p>
          <a:p>
            <a:pPr marL="285750" indent="-285750">
              <a:lnSpc>
                <a:spcPct val="120000"/>
              </a:lnSpc>
              <a:spcBef>
                <a:spcPts val="1000"/>
              </a:spcBef>
              <a:buFont typeface="Arial"/>
              <a:buChar char="•"/>
            </a:pPr>
            <a:r>
              <a:rPr lang="en-US" sz="1600">
                <a:solidFill>
                  <a:srgbClr val="131313"/>
                </a:solidFill>
                <a:ea typeface="+mn-lt"/>
                <a:cs typeface="Segoe UI"/>
              </a:rPr>
              <a:t>Humans</a:t>
            </a:r>
            <a:r>
              <a:rPr lang="en-US" sz="1600">
                <a:solidFill>
                  <a:srgbClr val="131313"/>
                </a:solidFill>
                <a:ea typeface="+mn-lt"/>
                <a:cs typeface="+mn-lt"/>
              </a:rPr>
              <a:t> are uniquely responsible for downstream results </a:t>
            </a:r>
            <a:endParaRPr lang="en-US" sz="1600">
              <a:cs typeface="Segoe UI"/>
            </a:endParaRPr>
          </a:p>
          <a:p>
            <a:pPr marL="285750" indent="-285750">
              <a:lnSpc>
                <a:spcPct val="120000"/>
              </a:lnSpc>
              <a:spcBef>
                <a:spcPts val="1000"/>
              </a:spcBef>
              <a:buFont typeface="Arial"/>
              <a:buChar char="•"/>
            </a:pPr>
            <a:r>
              <a:rPr lang="en-US" sz="1600">
                <a:solidFill>
                  <a:srgbClr val="131313"/>
                </a:solidFill>
                <a:latin typeface="Neue Haas Grotesk Text Pro"/>
                <a:ea typeface="+mn-lt"/>
                <a:cs typeface="Segoe UI"/>
              </a:rPr>
              <a:t>Improves</a:t>
            </a:r>
            <a:r>
              <a:rPr lang="en-US" sz="1600">
                <a:solidFill>
                  <a:srgbClr val="131313"/>
                </a:solidFill>
                <a:ea typeface="+mn-lt"/>
                <a:cs typeface="+mn-lt"/>
              </a:rPr>
              <a:t> pro-social behavior and thence reproductive probability </a:t>
            </a:r>
          </a:p>
          <a:p>
            <a:pPr marL="285750" indent="-285750">
              <a:lnSpc>
                <a:spcPct val="120000"/>
              </a:lnSpc>
              <a:spcBef>
                <a:spcPts val="1000"/>
              </a:spcBef>
              <a:buFont typeface="Arial"/>
              <a:buChar char="•"/>
            </a:pPr>
            <a:r>
              <a:rPr lang="en-US" sz="1600">
                <a:solidFill>
                  <a:srgbClr val="131313"/>
                </a:solidFill>
                <a:latin typeface="Neue Haas Grotesk Text Pro"/>
                <a:ea typeface="+mn-lt"/>
                <a:cs typeface="Segoe UI"/>
              </a:rPr>
              <a:t>If</a:t>
            </a:r>
            <a:r>
              <a:rPr lang="en-US" sz="1600" dirty="0">
                <a:solidFill>
                  <a:srgbClr val="131313"/>
                </a:solidFill>
                <a:ea typeface="+mn-lt"/>
                <a:cs typeface="+mn-lt"/>
              </a:rPr>
              <a:t> separate from the body (immaterial), empathetic counterfactuals are possible </a:t>
            </a:r>
          </a:p>
          <a:p>
            <a:pPr marL="742950" lvl="1" indent="-285750">
              <a:lnSpc>
                <a:spcPct val="120000"/>
              </a:lnSpc>
              <a:spcBef>
                <a:spcPts val="500"/>
              </a:spcBef>
              <a:buFont typeface="Courier New,monospace"/>
              <a:buChar char="o"/>
            </a:pPr>
            <a:r>
              <a:rPr lang="en-US" sz="1200" dirty="0">
                <a:solidFill>
                  <a:srgbClr val="131313"/>
                </a:solidFill>
                <a:latin typeface="Neue Haas Grotesk Text Pro"/>
                <a:ea typeface="Arial"/>
                <a:cs typeface="Segoe UI"/>
              </a:rPr>
              <a:t>How </a:t>
            </a:r>
            <a:r>
              <a:rPr lang="en-US" sz="1200">
                <a:solidFill>
                  <a:srgbClr val="131313"/>
                </a:solidFill>
                <a:latin typeface="Neue Haas Grotesk Text Pro"/>
                <a:ea typeface="Arial"/>
                <a:cs typeface="Segoe UI"/>
              </a:rPr>
              <a:t>would I feel if I were them?</a:t>
            </a:r>
            <a:endParaRPr lang="en-US" sz="1200" baseline="0" dirty="0">
              <a:solidFill>
                <a:srgbClr val="131313"/>
              </a:solidFill>
              <a:latin typeface="Neue Haas Grotesk Text Pro"/>
              <a:ea typeface="Arial"/>
              <a:cs typeface="Segoe UI"/>
            </a:endParaRPr>
          </a:p>
          <a:p>
            <a:pPr>
              <a:lnSpc>
                <a:spcPct val="120000"/>
              </a:lnSpc>
              <a:spcBef>
                <a:spcPts val="500"/>
              </a:spcBef>
            </a:pPr>
            <a:r>
              <a:rPr lang="en-US" b="1">
                <a:cs typeface="Segoe UI"/>
              </a:rPr>
              <a:t>RECOVERABILITY</a:t>
            </a:r>
            <a:endParaRPr lang="en-US" b="1" dirty="0">
              <a:cs typeface="Segoe UI"/>
            </a:endParaRPr>
          </a:p>
          <a:p>
            <a:pPr marL="285750" indent="-285750">
              <a:lnSpc>
                <a:spcPct val="120000"/>
              </a:lnSpc>
              <a:spcBef>
                <a:spcPts val="500"/>
              </a:spcBef>
              <a:buFont typeface="Arial"/>
              <a:buChar char="•"/>
            </a:pPr>
            <a:r>
              <a:rPr lang="en-US" sz="1600">
                <a:cs typeface="Segoe UI"/>
              </a:rPr>
              <a:t>Manipulation or illness are mere conditions</a:t>
            </a:r>
            <a:endParaRPr lang="en-US" sz="1600" dirty="0">
              <a:cs typeface="Segoe UI"/>
            </a:endParaRPr>
          </a:p>
          <a:p>
            <a:pPr marL="285750" indent="-285750">
              <a:lnSpc>
                <a:spcPct val="120000"/>
              </a:lnSpc>
              <a:spcBef>
                <a:spcPts val="500"/>
              </a:spcBef>
              <a:buFont typeface="Arial"/>
              <a:buChar char="•"/>
            </a:pPr>
            <a:r>
              <a:rPr lang="en-US" sz="1600" dirty="0">
                <a:cs typeface="Segoe UI"/>
              </a:rPr>
              <a:t>Representative of current and future </a:t>
            </a:r>
            <a:r>
              <a:rPr lang="en-US" sz="1600">
                <a:cs typeface="Segoe UI"/>
              </a:rPr>
              <a:t>behavior</a:t>
            </a:r>
            <a:endParaRPr lang="en-US" sz="1600" dirty="0">
              <a:cs typeface="Segoe UI"/>
            </a:endParaRPr>
          </a:p>
          <a:p>
            <a:pPr marL="285750" indent="-285750">
              <a:lnSpc>
                <a:spcPct val="120000"/>
              </a:lnSpc>
              <a:spcBef>
                <a:spcPts val="500"/>
              </a:spcBef>
              <a:buFont typeface="Arial"/>
              <a:buChar char="•"/>
            </a:pPr>
            <a:r>
              <a:rPr lang="en-US" sz="1600">
                <a:cs typeface="Segoe UI"/>
              </a:rPr>
              <a:t>Yet victim's</a:t>
            </a:r>
            <a:r>
              <a:rPr lang="en-US" sz="1600" dirty="0">
                <a:cs typeface="Segoe UI"/>
              </a:rPr>
              <a:t> "true" will may not be visible because of mental conditions</a:t>
            </a:r>
            <a:endParaRPr lang="en-US" sz="1600">
              <a:cs typeface="Segoe UI"/>
            </a:endParaRPr>
          </a:p>
          <a:p>
            <a:pPr algn="ctr">
              <a:lnSpc>
                <a:spcPct val="150000"/>
              </a:lnSpc>
              <a:spcBef>
                <a:spcPts val="1000"/>
              </a:spcBef>
            </a:pPr>
            <a:endParaRPr lang="en-US" sz="1600" dirty="0">
              <a:cs typeface="Arial"/>
            </a:endParaRPr>
          </a:p>
        </p:txBody>
      </p:sp>
    </p:spTree>
    <p:extLst>
      <p:ext uri="{BB962C8B-B14F-4D97-AF65-F5344CB8AC3E}">
        <p14:creationId xmlns:p14="http://schemas.microsoft.com/office/powerpoint/2010/main" val="274005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F41BF0-B686-A29F-997F-508B02524CA5}"/>
              </a:ext>
            </a:extLst>
          </p:cNvPr>
          <p:cNvSpPr>
            <a:spLocks noGrp="1"/>
          </p:cNvSpPr>
          <p:nvPr>
            <p:ph type="dt" sz="half" idx="10"/>
          </p:nvPr>
        </p:nvSpPr>
        <p:spPr/>
        <p:txBody>
          <a:bodyPr/>
          <a:lstStyle/>
          <a:p>
            <a:fld id="{D9D5E90F-DD16-4D07-98B2-5ADD02240C41}" type="datetime1">
              <a:rPr lang="en-US" smtClean="0"/>
              <a:t>4/12/2026</a:t>
            </a:fld>
            <a:endParaRPr lang="en-US" dirty="0"/>
          </a:p>
        </p:txBody>
      </p:sp>
      <p:sp>
        <p:nvSpPr>
          <p:cNvPr id="6" name="Slide Number Placeholder 5">
            <a:extLst>
              <a:ext uri="{FF2B5EF4-FFF2-40B4-BE49-F238E27FC236}">
                <a16:creationId xmlns:a16="http://schemas.microsoft.com/office/drawing/2014/main" id="{9CE43CCF-A463-89C5-41C7-D943D6977CFE}"/>
              </a:ext>
            </a:extLst>
          </p:cNvPr>
          <p:cNvSpPr>
            <a:spLocks noGrp="1"/>
          </p:cNvSpPr>
          <p:nvPr>
            <p:ph type="sldNum" sz="quarter" idx="12"/>
          </p:nvPr>
        </p:nvSpPr>
        <p:spPr/>
        <p:txBody>
          <a:bodyPr/>
          <a:lstStyle/>
          <a:p>
            <a:fld id="{CC057153-B650-4DEB-B370-79DDCFDCE934}" type="slidenum">
              <a:rPr lang="en-US" smtClean="0"/>
              <a:pPr/>
              <a:t>14</a:t>
            </a:fld>
            <a:endParaRPr lang="en-US" dirty="0"/>
          </a:p>
        </p:txBody>
      </p:sp>
      <p:sp>
        <p:nvSpPr>
          <p:cNvPr id="8" name="Title 1">
            <a:extLst>
              <a:ext uri="{FF2B5EF4-FFF2-40B4-BE49-F238E27FC236}">
                <a16:creationId xmlns:a16="http://schemas.microsoft.com/office/drawing/2014/main" id="{75568A65-A833-B186-8FF5-88F5283F8519}"/>
              </a:ext>
            </a:extLst>
          </p:cNvPr>
          <p:cNvSpPr txBox="1">
            <a:spLocks/>
          </p:cNvSpPr>
          <p:nvPr/>
        </p:nvSpPr>
        <p:spPr>
          <a:xfrm>
            <a:off x="431172" y="293302"/>
            <a:ext cx="11125032" cy="9651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r>
              <a:rPr lang="en-US" b="1"/>
              <a:t>Empirical support</a:t>
            </a:r>
          </a:p>
        </p:txBody>
      </p:sp>
      <p:sp>
        <p:nvSpPr>
          <p:cNvPr id="16" name="Content Placeholder 7">
            <a:extLst>
              <a:ext uri="{FF2B5EF4-FFF2-40B4-BE49-F238E27FC236}">
                <a16:creationId xmlns:a16="http://schemas.microsoft.com/office/drawing/2014/main" id="{7522DE68-C4C1-6013-B46A-EADDD6299967}"/>
              </a:ext>
            </a:extLst>
          </p:cNvPr>
          <p:cNvSpPr txBox="1">
            <a:spLocks/>
          </p:cNvSpPr>
          <p:nvPr/>
        </p:nvSpPr>
        <p:spPr>
          <a:xfrm>
            <a:off x="431172" y="1590001"/>
            <a:ext cx="9846888" cy="47040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600"/>
              <a:t>Schooler and Vohs (2008)</a:t>
            </a:r>
            <a:endParaRPr lang="en-US" sz="1600" b="1" dirty="0"/>
          </a:p>
          <a:p>
            <a:pPr marL="514350" lvl="1" indent="-285750">
              <a:buFont typeface="Courier New" panose="020B0604020202020204" pitchFamily="34" charset="0"/>
              <a:buChar char="o"/>
            </a:pPr>
            <a:r>
              <a:rPr lang="en-US" sz="1400" dirty="0">
                <a:ea typeface="+mn-lt"/>
                <a:cs typeface="+mn-lt"/>
              </a:rPr>
              <a:t>Volunteers read a passage arguing for determinism; participants cheated nearly twice as often compared to a control group on later test, suggesting belief in determinism weakens moral accountability</a:t>
            </a:r>
            <a:endParaRPr lang="en-US" sz="1400" dirty="0"/>
          </a:p>
          <a:p>
            <a:pPr marL="742950" lvl="2" indent="-285750">
              <a:buFont typeface="Wingdings" panose="020B0604020202020204" pitchFamily="34" charset="0"/>
              <a:buChar char="§"/>
            </a:pPr>
            <a:r>
              <a:rPr lang="en-US" sz="1300" dirty="0" err="1"/>
              <a:t>Nadelhoffer</a:t>
            </a:r>
            <a:r>
              <a:rPr lang="en-US" sz="1300" dirty="0"/>
              <a:t> et al. (2020): Questioned some of these conclusions, arguing that the effects of deterministic priming on immoral behavior such as cheating may not be as robust as initially suggested, potentially depending on subtle experimental conditions</a:t>
            </a:r>
            <a:endParaRPr lang="en-US" sz="1200" dirty="0"/>
          </a:p>
          <a:p>
            <a:pPr marL="285750" indent="-285750"/>
            <a:r>
              <a:rPr lang="en-US" sz="1600" dirty="0"/>
              <a:t>Baumeister et al. (2009) replicated Schooler and Vohs' </a:t>
            </a:r>
            <a:r>
              <a:rPr lang="en-US" sz="1600"/>
              <a:t>findings</a:t>
            </a:r>
            <a:endParaRPr lang="en-US" sz="1600" dirty="0"/>
          </a:p>
          <a:p>
            <a:pPr marL="514350" lvl="1" indent="-285750">
              <a:buFont typeface="Courier New" panose="020B0604020202020204" pitchFamily="34" charset="0"/>
              <a:buChar char="o"/>
            </a:pPr>
            <a:r>
              <a:rPr lang="en-US" sz="1400" dirty="0">
                <a:ea typeface="+mn-lt"/>
                <a:cs typeface="+mn-lt"/>
              </a:rPr>
              <a:t>Participants primed with deterministic ideas exhibited increased aggression and less willingness to help strangers compared to those primed with libertarian beliefs</a:t>
            </a:r>
            <a:endParaRPr lang="en-US" sz="1400" dirty="0"/>
          </a:p>
          <a:p>
            <a:pPr marL="285750" indent="-285750"/>
            <a:r>
              <a:rPr lang="en-US" sz="1600"/>
              <a:t>Stillman et al. (2010)</a:t>
            </a:r>
            <a:endParaRPr lang="en-US" sz="1600" dirty="0"/>
          </a:p>
          <a:p>
            <a:pPr marL="514350" lvl="1" indent="-285750">
              <a:buFont typeface="Courier New" panose="020B0604020202020204" pitchFamily="34" charset="0"/>
              <a:buChar char="o"/>
            </a:pPr>
            <a:r>
              <a:rPr lang="en-US" sz="1400">
                <a:ea typeface="+mn-lt"/>
                <a:cs typeface="+mn-lt"/>
              </a:rPr>
              <a:t>Employees who self-reported stronger beliefs in libertarian accounts of free will had better job performance ratings and more positive career attitudes </a:t>
            </a:r>
            <a:endParaRPr lang="en-US" sz="1400" dirty="0"/>
          </a:p>
          <a:p>
            <a:pPr marL="285750" indent="-285750"/>
            <a:r>
              <a:rPr lang="en-US" sz="1600" dirty="0">
                <a:ea typeface="+mn-lt"/>
                <a:cs typeface="+mn-lt"/>
              </a:rPr>
              <a:t>Caspar et al., 2017; </a:t>
            </a:r>
            <a:r>
              <a:rPr lang="en-US" sz="1600" dirty="0" err="1">
                <a:ea typeface="+mn-lt"/>
                <a:cs typeface="+mn-lt"/>
              </a:rPr>
              <a:t>Hannikainen</a:t>
            </a:r>
            <a:r>
              <a:rPr lang="en-US" sz="1600" dirty="0">
                <a:ea typeface="+mn-lt"/>
                <a:cs typeface="+mn-lt"/>
              </a:rPr>
              <a:t> et al., 2019 </a:t>
            </a:r>
          </a:p>
          <a:p>
            <a:pPr marL="514350" lvl="1" indent="-285750">
              <a:buFont typeface="Courier New" panose="020B0604020202020204" pitchFamily="34" charset="0"/>
              <a:buChar char="o"/>
            </a:pPr>
            <a:r>
              <a:rPr lang="en-US" sz="1400" dirty="0">
                <a:ea typeface="+mn-lt"/>
                <a:cs typeface="+mn-lt"/>
              </a:rPr>
              <a:t>Deterministic beliefs can negatively impact moral decision-making in various contexts (even if these effects vary in magnitude)</a:t>
            </a:r>
            <a:endParaRPr lang="en-US" sz="1400" dirty="0"/>
          </a:p>
          <a:p>
            <a:pPr marL="285750" indent="-285750"/>
            <a:endParaRPr lang="en-US" sz="1600" b="1" dirty="0"/>
          </a:p>
        </p:txBody>
      </p:sp>
    </p:spTree>
    <p:extLst>
      <p:ext uri="{BB962C8B-B14F-4D97-AF65-F5344CB8AC3E}">
        <p14:creationId xmlns:p14="http://schemas.microsoft.com/office/powerpoint/2010/main" val="394755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F8EAF-D9DE-9FD3-ED83-7032E7D7FC06}"/>
              </a:ext>
            </a:extLst>
          </p:cNvPr>
          <p:cNvSpPr>
            <a:spLocks noGrp="1"/>
          </p:cNvSpPr>
          <p:nvPr>
            <p:ph type="title"/>
          </p:nvPr>
        </p:nvSpPr>
        <p:spPr>
          <a:xfrm>
            <a:off x="429768" y="1627318"/>
            <a:ext cx="8430768" cy="1842020"/>
          </a:xfrm>
        </p:spPr>
        <p:txBody>
          <a:bodyPr/>
          <a:lstStyle/>
          <a:p>
            <a:r>
              <a:rPr lang="en-US" b="1"/>
              <a:t>analysis</a:t>
            </a:r>
          </a:p>
        </p:txBody>
      </p:sp>
      <p:sp>
        <p:nvSpPr>
          <p:cNvPr id="2" name="Date Placeholder 1">
            <a:extLst>
              <a:ext uri="{FF2B5EF4-FFF2-40B4-BE49-F238E27FC236}">
                <a16:creationId xmlns:a16="http://schemas.microsoft.com/office/drawing/2014/main" id="{84B6F15B-92C0-806D-7631-A3635A42F75C}"/>
              </a:ext>
            </a:extLst>
          </p:cNvPr>
          <p:cNvSpPr>
            <a:spLocks noGrp="1"/>
          </p:cNvSpPr>
          <p:nvPr>
            <p:ph type="dt" sz="half" idx="10"/>
          </p:nvPr>
        </p:nvSpPr>
        <p:spPr/>
        <p:txBody>
          <a:bodyPr/>
          <a:lstStyle/>
          <a:p>
            <a:fld id="{C769AFF9-B37A-4509-BBAB-27DBFDFA26BE}" type="datetime1">
              <a:rPr lang="en-US" smtClean="0"/>
              <a:t>4/12/2026</a:t>
            </a:fld>
            <a:endParaRPr lang="en-US" dirty="0"/>
          </a:p>
        </p:txBody>
      </p:sp>
      <p:sp>
        <p:nvSpPr>
          <p:cNvPr id="6" name="Slide Number Placeholder 5">
            <a:extLst>
              <a:ext uri="{FF2B5EF4-FFF2-40B4-BE49-F238E27FC236}">
                <a16:creationId xmlns:a16="http://schemas.microsoft.com/office/drawing/2014/main" id="{381D8A57-68C7-1BAD-CE79-017C9801599D}"/>
              </a:ext>
            </a:extLst>
          </p:cNvPr>
          <p:cNvSpPr>
            <a:spLocks noGrp="1"/>
          </p:cNvSpPr>
          <p:nvPr>
            <p:ph type="sldNum" sz="quarter" idx="12"/>
          </p:nvPr>
        </p:nvSpPr>
        <p:spPr/>
        <p:txBody>
          <a:bodyPr/>
          <a:lstStyle/>
          <a:p>
            <a:fld id="{CC057153-B650-4DEB-B370-79DDCFDCE934}" type="slidenum">
              <a:rPr lang="en-US" smtClean="0"/>
              <a:t>15</a:t>
            </a:fld>
            <a:endParaRPr lang="en-US" dirty="0"/>
          </a:p>
        </p:txBody>
      </p:sp>
      <p:sp>
        <p:nvSpPr>
          <p:cNvPr id="8" name="Footer Placeholder 4">
            <a:extLst>
              <a:ext uri="{FF2B5EF4-FFF2-40B4-BE49-F238E27FC236}">
                <a16:creationId xmlns:a16="http://schemas.microsoft.com/office/drawing/2014/main" id="{0C54FEDF-087D-C93F-E939-99A7B9373E8A}"/>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265105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940-EDB4-574C-BC1B-1F8367E96969}"/>
              </a:ext>
            </a:extLst>
          </p:cNvPr>
          <p:cNvSpPr>
            <a:spLocks noGrp="1"/>
          </p:cNvSpPr>
          <p:nvPr>
            <p:ph type="title"/>
          </p:nvPr>
        </p:nvSpPr>
        <p:spPr>
          <a:xfrm>
            <a:off x="429768" y="603504"/>
            <a:ext cx="11155680" cy="970463"/>
          </a:xfrm>
        </p:spPr>
        <p:txBody>
          <a:bodyPr anchor="ctr">
            <a:normAutofit/>
          </a:bodyPr>
          <a:lstStyle/>
          <a:p>
            <a:r>
              <a:rPr lang="en-US" b="1"/>
              <a:t>LIBERTARIANISM</a:t>
            </a:r>
          </a:p>
        </p:txBody>
      </p:sp>
      <p:pic>
        <p:nvPicPr>
          <p:cNvPr id="6" name="Picture 5" descr="forked road">
            <a:extLst>
              <a:ext uri="{FF2B5EF4-FFF2-40B4-BE49-F238E27FC236}">
                <a16:creationId xmlns:a16="http://schemas.microsoft.com/office/drawing/2014/main" id="{21237056-6F1A-3961-4DD3-0F66566E6588}"/>
              </a:ext>
            </a:extLst>
          </p:cNvPr>
          <p:cNvPicPr>
            <a:picLocks noChangeAspect="1"/>
          </p:cNvPicPr>
          <p:nvPr/>
        </p:nvPicPr>
        <p:blipFill>
          <a:blip r:embed="rId2"/>
          <a:srcRect l="11084"/>
          <a:stretch>
            <a:fillRect/>
          </a:stretch>
        </p:blipFill>
        <p:spPr>
          <a:xfrm>
            <a:off x="20" y="1828800"/>
            <a:ext cx="670767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noFill/>
        </p:spPr>
      </p:pic>
      <p:sp>
        <p:nvSpPr>
          <p:cNvPr id="3" name="Content Placeholder 2">
            <a:extLst>
              <a:ext uri="{FF2B5EF4-FFF2-40B4-BE49-F238E27FC236}">
                <a16:creationId xmlns:a16="http://schemas.microsoft.com/office/drawing/2014/main" id="{4EE4198B-73A7-7457-7B09-3A8C4C4D00A0}"/>
              </a:ext>
            </a:extLst>
          </p:cNvPr>
          <p:cNvSpPr>
            <a:spLocks noGrp="1"/>
          </p:cNvSpPr>
          <p:nvPr>
            <p:ph sz="quarter" idx="14"/>
          </p:nvPr>
        </p:nvSpPr>
        <p:spPr>
          <a:xfrm>
            <a:off x="7014164" y="1828800"/>
            <a:ext cx="4864361" cy="4503738"/>
          </a:xfrm>
        </p:spPr>
        <p:txBody>
          <a:bodyPr vert="horz" lIns="91440" tIns="45720" rIns="91440" bIns="45720" rtlCol="0" anchor="t">
            <a:normAutofit/>
          </a:bodyPr>
          <a:lstStyle/>
          <a:p>
            <a:r>
              <a:rPr lang="en-US"/>
              <a:t>“If determinism is true, no one can act otherwise than he does,” </a:t>
            </a:r>
            <a:r>
              <a:rPr lang="en-US" sz="1200"/>
              <a:t>(van Inwagen, 1983, p. 106)</a:t>
            </a:r>
          </a:p>
          <a:p>
            <a:r>
              <a:rPr lang="en-US"/>
              <a:t>Expressed as “unmoved mover,” “prime mover,” or “uncaused cause.”</a:t>
            </a:r>
          </a:p>
          <a:p>
            <a:r>
              <a:rPr lang="en-US"/>
              <a:t>Coherent with religion, folklore, and spirits</a:t>
            </a:r>
          </a:p>
          <a:p>
            <a:r>
              <a:rPr lang="en-US" dirty="0"/>
              <a:t>Likely an effect of the laymen's account of the self</a:t>
            </a:r>
          </a:p>
          <a:p>
            <a:pPr lvl="1">
              <a:buFont typeface="Courier New" panose="020B0604020202020204" pitchFamily="34" charset="0"/>
              <a:buChar char="o"/>
            </a:pPr>
            <a:r>
              <a:rPr lang="en-US"/>
              <a:t>Natural significance of moral responsibility</a:t>
            </a:r>
          </a:p>
        </p:txBody>
      </p:sp>
      <p:sp>
        <p:nvSpPr>
          <p:cNvPr id="5" name="Date Placeholder 4">
            <a:extLst>
              <a:ext uri="{FF2B5EF4-FFF2-40B4-BE49-F238E27FC236}">
                <a16:creationId xmlns:a16="http://schemas.microsoft.com/office/drawing/2014/main" id="{3FF2FFFA-81A6-1488-217E-5C4E789D2BDC}"/>
              </a:ext>
            </a:extLst>
          </p:cNvPr>
          <p:cNvSpPr>
            <a:spLocks noGrp="1"/>
          </p:cNvSpPr>
          <p:nvPr>
            <p:ph type="dt" sz="half" idx="10"/>
          </p:nvPr>
        </p:nvSpPr>
        <p:spPr>
          <a:xfrm>
            <a:off x="7389302" y="6492240"/>
            <a:ext cx="1280160" cy="338328"/>
          </a:xfrm>
        </p:spPr>
        <p:txBody>
          <a:bodyPr anchor="ctr">
            <a:normAutofit/>
          </a:bodyPr>
          <a:lstStyle/>
          <a:p>
            <a:pPr>
              <a:spcAft>
                <a:spcPts val="600"/>
              </a:spcAft>
            </a:pPr>
            <a:fld id="{260A58D8-7EDF-40A6-A98C-8CBDF59A319E}" type="datetime1">
              <a:rPr lang="en-US" smtClean="0"/>
              <a:pPr>
                <a:spcAft>
                  <a:spcPts val="600"/>
                </a:spcAft>
              </a:pPr>
              <a:t>4/12/2026</a:t>
            </a:fld>
            <a:endParaRPr lang="en-US"/>
          </a:p>
        </p:txBody>
      </p:sp>
      <p:sp>
        <p:nvSpPr>
          <p:cNvPr id="9" name="Footer Placeholder 4">
            <a:extLst>
              <a:ext uri="{FF2B5EF4-FFF2-40B4-BE49-F238E27FC236}">
                <a16:creationId xmlns:a16="http://schemas.microsoft.com/office/drawing/2014/main" id="{88E12C98-A435-CF45-3D60-57D63A0AD34D}"/>
              </a:ext>
            </a:extLst>
          </p:cNvPr>
          <p:cNvSpPr>
            <a:spLocks noGrp="1"/>
          </p:cNvSpPr>
          <p:nvPr>
            <p:ph type="ftr" sz="quarter" idx="11"/>
          </p:nvPr>
        </p:nvSpPr>
        <p:spPr>
          <a:xfrm>
            <a:off x="8669462" y="6492240"/>
            <a:ext cx="2888554" cy="338328"/>
          </a:xfrm>
        </p:spPr>
        <p:txBody>
          <a:bodyPr anchor="ctr">
            <a:normAutofit/>
          </a:bodyPr>
          <a:lstStyle/>
          <a:p>
            <a:pPr>
              <a:spcAft>
                <a:spcPts val="600"/>
              </a:spcAft>
            </a:pPr>
            <a:r>
              <a:rPr lang="en-US"/>
              <a:t>Prometheus Conference 2026 - Demarri Dosunmu </a:t>
            </a:r>
          </a:p>
        </p:txBody>
      </p:sp>
      <p:sp>
        <p:nvSpPr>
          <p:cNvPr id="7" name="Slide Number Placeholder 6">
            <a:extLst>
              <a:ext uri="{FF2B5EF4-FFF2-40B4-BE49-F238E27FC236}">
                <a16:creationId xmlns:a16="http://schemas.microsoft.com/office/drawing/2014/main" id="{5B561CDD-D31A-AF80-9C2C-F01C899F568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16</a:t>
            </a:fld>
            <a:endParaRPr lang="en-US"/>
          </a:p>
        </p:txBody>
      </p:sp>
    </p:spTree>
    <p:extLst>
      <p:ext uri="{BB962C8B-B14F-4D97-AF65-F5344CB8AC3E}">
        <p14:creationId xmlns:p14="http://schemas.microsoft.com/office/powerpoint/2010/main" val="84444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DE41-08E5-C29D-7AAB-8D2F127514ED}"/>
              </a:ext>
            </a:extLst>
          </p:cNvPr>
          <p:cNvSpPr>
            <a:spLocks noGrp="1"/>
          </p:cNvSpPr>
          <p:nvPr>
            <p:ph type="title"/>
          </p:nvPr>
        </p:nvSpPr>
        <p:spPr>
          <a:xfrm>
            <a:off x="5550408" y="548640"/>
            <a:ext cx="6035040" cy="1143000"/>
          </a:xfrm>
        </p:spPr>
        <p:txBody>
          <a:bodyPr anchor="b">
            <a:normAutofit/>
          </a:bodyPr>
          <a:lstStyle/>
          <a:p>
            <a:r>
              <a:rPr lang="en-US" b="1"/>
              <a:t>Hard determinism</a:t>
            </a:r>
          </a:p>
        </p:txBody>
      </p:sp>
      <p:pic>
        <p:nvPicPr>
          <p:cNvPr id="6" name="Picture 5" descr="Chain - Wikipedia">
            <a:extLst>
              <a:ext uri="{FF2B5EF4-FFF2-40B4-BE49-F238E27FC236}">
                <a16:creationId xmlns:a16="http://schemas.microsoft.com/office/drawing/2014/main" id="{D4B63318-A252-A4FC-548F-079ED58A91DA}"/>
              </a:ext>
            </a:extLst>
          </p:cNvPr>
          <p:cNvPicPr>
            <a:picLocks noChangeAspect="1"/>
          </p:cNvPicPr>
          <p:nvPr/>
        </p:nvPicPr>
        <p:blipFill>
          <a:blip r:embed="rId2"/>
          <a:srcRect l="28442" r="14783" b="-2"/>
          <a:stretch>
            <a:fillRect/>
          </a:stretch>
        </p:blipFill>
        <p:spPr>
          <a:xfrm>
            <a:off x="20" y="10"/>
            <a:ext cx="4844032" cy="639914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noFill/>
        </p:spPr>
      </p:pic>
      <p:sp>
        <p:nvSpPr>
          <p:cNvPr id="4" name="Content Placeholder 3">
            <a:extLst>
              <a:ext uri="{FF2B5EF4-FFF2-40B4-BE49-F238E27FC236}">
                <a16:creationId xmlns:a16="http://schemas.microsoft.com/office/drawing/2014/main" id="{86F2A4BF-7FCD-9F34-3956-441767705A62}"/>
              </a:ext>
            </a:extLst>
          </p:cNvPr>
          <p:cNvSpPr>
            <a:spLocks noGrp="1"/>
          </p:cNvSpPr>
          <p:nvPr>
            <p:ph sz="quarter" idx="14"/>
          </p:nvPr>
        </p:nvSpPr>
        <p:spPr>
          <a:xfrm>
            <a:off x="5550408" y="1828800"/>
            <a:ext cx="6035040" cy="4489704"/>
          </a:xfrm>
        </p:spPr>
        <p:txBody>
          <a:bodyPr vert="horz" lIns="91440" tIns="45720" rIns="91440" bIns="45720" rtlCol="0" anchor="t">
            <a:normAutofit/>
          </a:bodyPr>
          <a:lstStyle/>
          <a:p>
            <a:r>
              <a:rPr lang="en-US"/>
              <a:t>All events exist in a causal structure </a:t>
            </a:r>
          </a:p>
          <a:p>
            <a:r>
              <a:rPr lang="en-US"/>
              <a:t>Free will does not exist</a:t>
            </a:r>
            <a:endParaRPr lang="en-US" dirty="0"/>
          </a:p>
          <a:p>
            <a:pPr lvl="1">
              <a:buFont typeface="Courier New" panose="020B0604020202020204" pitchFamily="34" charset="0"/>
              <a:buChar char="o"/>
            </a:pPr>
            <a:r>
              <a:rPr lang="en-US"/>
              <a:t>Incompatible with religion</a:t>
            </a:r>
          </a:p>
          <a:p>
            <a:pPr lvl="1">
              <a:buFont typeface="Courier New" panose="020B0604020202020204" pitchFamily="34" charset="0"/>
              <a:buChar char="o"/>
            </a:pPr>
            <a:r>
              <a:rPr lang="en-US"/>
              <a:t>Imposes laws upon socially-constructed souls </a:t>
            </a:r>
          </a:p>
          <a:p>
            <a:pPr lvl="2">
              <a:buFont typeface="Wingdings" panose="020B0604020202020204" pitchFamily="34" charset="0"/>
              <a:buChar char="§"/>
            </a:pPr>
            <a:r>
              <a:rPr lang="en-US"/>
              <a:t>No empirical background</a:t>
            </a:r>
          </a:p>
          <a:p>
            <a:r>
              <a:rPr lang="en-US" dirty="0"/>
              <a:t>No non-practical reason to </a:t>
            </a:r>
            <a:r>
              <a:rPr lang="en-US"/>
              <a:t>investigate human wills</a:t>
            </a:r>
            <a:endParaRPr lang="en-US" dirty="0"/>
          </a:p>
          <a:p>
            <a:pPr lvl="1">
              <a:buFont typeface="Courier New" panose="020B0604020202020204" pitchFamily="34" charset="0"/>
              <a:buChar char="o"/>
            </a:pPr>
            <a:r>
              <a:rPr lang="en-US"/>
              <a:t>Just look at their environment (metaphysically)</a:t>
            </a:r>
          </a:p>
        </p:txBody>
      </p:sp>
      <p:sp>
        <p:nvSpPr>
          <p:cNvPr id="5" name="Date Placeholder 4">
            <a:extLst>
              <a:ext uri="{FF2B5EF4-FFF2-40B4-BE49-F238E27FC236}">
                <a16:creationId xmlns:a16="http://schemas.microsoft.com/office/drawing/2014/main" id="{F15E9F46-385E-C840-7F95-4B6806CC1784}"/>
              </a:ext>
            </a:extLst>
          </p:cNvPr>
          <p:cNvSpPr>
            <a:spLocks noGrp="1"/>
          </p:cNvSpPr>
          <p:nvPr>
            <p:ph type="dt" sz="half" idx="10"/>
          </p:nvPr>
        </p:nvSpPr>
        <p:spPr>
          <a:xfrm>
            <a:off x="431172" y="6490524"/>
            <a:ext cx="2841959" cy="336141"/>
          </a:xfrm>
        </p:spPr>
        <p:txBody>
          <a:bodyPr anchor="ctr">
            <a:normAutofit/>
          </a:bodyPr>
          <a:lstStyle/>
          <a:p>
            <a:pPr>
              <a:spcAft>
                <a:spcPts val="600"/>
              </a:spcAft>
            </a:pPr>
            <a:fld id="{16DF7C3E-B5DF-4043-B2F9-CD94B277B81B}" type="datetime1">
              <a:rPr lang="en-US" smtClean="0"/>
              <a:pPr>
                <a:spcAft>
                  <a:spcPts val="600"/>
                </a:spcAft>
              </a:pPr>
              <a:t>4/12/2026</a:t>
            </a:fld>
            <a:endParaRPr lang="en-US"/>
          </a:p>
        </p:txBody>
      </p:sp>
      <p:sp>
        <p:nvSpPr>
          <p:cNvPr id="9" name="Footer Placeholder 4">
            <a:extLst>
              <a:ext uri="{FF2B5EF4-FFF2-40B4-BE49-F238E27FC236}">
                <a16:creationId xmlns:a16="http://schemas.microsoft.com/office/drawing/2014/main" id="{9EC70B83-C9DB-A2CA-715D-7A6DA0A79D2A}"/>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Prometheus Conference 2026 - Demarri Dosunmu </a:t>
            </a:r>
          </a:p>
        </p:txBody>
      </p:sp>
      <p:sp>
        <p:nvSpPr>
          <p:cNvPr id="7" name="Slide Number Placeholder 6">
            <a:extLst>
              <a:ext uri="{FF2B5EF4-FFF2-40B4-BE49-F238E27FC236}">
                <a16:creationId xmlns:a16="http://schemas.microsoft.com/office/drawing/2014/main" id="{255D048F-0928-EAE2-B788-9CE80697937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17</a:t>
            </a:fld>
            <a:endParaRPr lang="en-US"/>
          </a:p>
        </p:txBody>
      </p:sp>
    </p:spTree>
    <p:extLst>
      <p:ext uri="{BB962C8B-B14F-4D97-AF65-F5344CB8AC3E}">
        <p14:creationId xmlns:p14="http://schemas.microsoft.com/office/powerpoint/2010/main" val="269040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2187-19F4-3B04-960A-C8EBDDC3F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CC2DE-76DA-EF78-4873-E0A829B508E3}"/>
              </a:ext>
            </a:extLst>
          </p:cNvPr>
          <p:cNvSpPr>
            <a:spLocks noGrp="1"/>
          </p:cNvSpPr>
          <p:nvPr>
            <p:ph type="title"/>
          </p:nvPr>
        </p:nvSpPr>
        <p:spPr>
          <a:xfrm>
            <a:off x="429768" y="411480"/>
            <a:ext cx="11045952" cy="1828800"/>
          </a:xfrm>
        </p:spPr>
        <p:txBody>
          <a:bodyPr anchor="t">
            <a:normAutofit/>
          </a:bodyPr>
          <a:lstStyle/>
          <a:p>
            <a:r>
              <a:rPr lang="en-US" b="1" dirty="0" err="1"/>
              <a:t>impossibilism</a:t>
            </a:r>
          </a:p>
        </p:txBody>
      </p:sp>
      <p:sp>
        <p:nvSpPr>
          <p:cNvPr id="3" name="Content Placeholder 2">
            <a:extLst>
              <a:ext uri="{FF2B5EF4-FFF2-40B4-BE49-F238E27FC236}">
                <a16:creationId xmlns:a16="http://schemas.microsoft.com/office/drawing/2014/main" id="{49C2C7B6-CA42-591A-D66B-90FE7C13E5FF}"/>
              </a:ext>
            </a:extLst>
          </p:cNvPr>
          <p:cNvSpPr>
            <a:spLocks noGrp="1"/>
          </p:cNvSpPr>
          <p:nvPr>
            <p:ph sz="quarter" idx="13"/>
          </p:nvPr>
        </p:nvSpPr>
        <p:spPr>
          <a:xfrm>
            <a:off x="6272784" y="2423160"/>
            <a:ext cx="5202936" cy="3858768"/>
          </a:xfrm>
        </p:spPr>
        <p:txBody>
          <a:bodyPr vert="horz" lIns="91440" tIns="45720" rIns="91440" bIns="45720" rtlCol="0">
            <a:normAutofit/>
          </a:bodyPr>
          <a:lstStyle/>
          <a:p>
            <a:r>
              <a:rPr lang="en-US"/>
              <a:t>Free will is incoherent (G. Strawson, 1994)</a:t>
            </a:r>
          </a:p>
          <a:p>
            <a:r>
              <a:rPr lang="en-US"/>
              <a:t>Directly incompatible with agent-causal account of souls and spirits given by religion and folklore</a:t>
            </a:r>
          </a:p>
        </p:txBody>
      </p:sp>
      <p:sp>
        <p:nvSpPr>
          <p:cNvPr id="5" name="Date Placeholder 4">
            <a:extLst>
              <a:ext uri="{FF2B5EF4-FFF2-40B4-BE49-F238E27FC236}">
                <a16:creationId xmlns:a16="http://schemas.microsoft.com/office/drawing/2014/main" id="{826872DD-15F6-3FD2-FB3C-B7A526B9CE03}"/>
              </a:ext>
            </a:extLst>
          </p:cNvPr>
          <p:cNvSpPr>
            <a:spLocks noGrp="1"/>
          </p:cNvSpPr>
          <p:nvPr>
            <p:ph type="dt" sz="half" idx="10"/>
          </p:nvPr>
        </p:nvSpPr>
        <p:spPr>
          <a:xfrm>
            <a:off x="431172" y="6490524"/>
            <a:ext cx="2841959" cy="336141"/>
          </a:xfrm>
        </p:spPr>
        <p:txBody>
          <a:bodyPr anchor="ctr">
            <a:normAutofit/>
          </a:bodyPr>
          <a:lstStyle/>
          <a:p>
            <a:pPr>
              <a:spcAft>
                <a:spcPts val="600"/>
              </a:spcAft>
            </a:pPr>
            <a:fld id="{260A58D8-7EDF-40A6-A98C-8CBDF59A319E}" type="datetime1">
              <a:rPr lang="en-US" smtClean="0"/>
              <a:pPr>
                <a:spcAft>
                  <a:spcPts val="600"/>
                </a:spcAft>
              </a:pPr>
              <a:t>4/12/2026</a:t>
            </a:fld>
            <a:endParaRPr lang="en-US"/>
          </a:p>
        </p:txBody>
      </p:sp>
      <p:sp>
        <p:nvSpPr>
          <p:cNvPr id="9" name="Footer Placeholder 4">
            <a:extLst>
              <a:ext uri="{FF2B5EF4-FFF2-40B4-BE49-F238E27FC236}">
                <a16:creationId xmlns:a16="http://schemas.microsoft.com/office/drawing/2014/main" id="{160A352E-D684-0896-BD0B-7F9D1E11C98F}"/>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Prometheus Conference 2026 - Demarri Dosunmu </a:t>
            </a:r>
          </a:p>
        </p:txBody>
      </p:sp>
      <p:sp>
        <p:nvSpPr>
          <p:cNvPr id="7" name="Slide Number Placeholder 6">
            <a:extLst>
              <a:ext uri="{FF2B5EF4-FFF2-40B4-BE49-F238E27FC236}">
                <a16:creationId xmlns:a16="http://schemas.microsoft.com/office/drawing/2014/main" id="{B3E07618-B5C7-DB2D-D746-132B9D2FD06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18</a:t>
            </a:fld>
            <a:endParaRPr lang="en-US"/>
          </a:p>
        </p:txBody>
      </p:sp>
      <p:pic>
        <p:nvPicPr>
          <p:cNvPr id="14" name="Picture 13" descr="A black lightning bolt symbol&#10;&#10;AI-generated content may be incorrect.">
            <a:extLst>
              <a:ext uri="{FF2B5EF4-FFF2-40B4-BE49-F238E27FC236}">
                <a16:creationId xmlns:a16="http://schemas.microsoft.com/office/drawing/2014/main" id="{7C0B1868-BFA9-52F9-5852-F0D4136C48C6}"/>
              </a:ext>
            </a:extLst>
          </p:cNvPr>
          <p:cNvPicPr>
            <a:picLocks noChangeAspect="1"/>
          </p:cNvPicPr>
          <p:nvPr/>
        </p:nvPicPr>
        <p:blipFill>
          <a:blip r:embed="rId2"/>
          <a:stretch>
            <a:fillRect/>
          </a:stretch>
        </p:blipFill>
        <p:spPr>
          <a:xfrm>
            <a:off x="933817" y="1837592"/>
            <a:ext cx="4228367" cy="4214446"/>
          </a:xfrm>
          <a:prstGeom prst="rect">
            <a:avLst/>
          </a:prstGeom>
        </p:spPr>
      </p:pic>
    </p:spTree>
    <p:extLst>
      <p:ext uri="{BB962C8B-B14F-4D97-AF65-F5344CB8AC3E}">
        <p14:creationId xmlns:p14="http://schemas.microsoft.com/office/powerpoint/2010/main" val="292822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E74C-CB50-5D5C-6C88-6EE62F8A3D3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1CB8341-2902-032D-9DF5-0201431B6CBF}"/>
              </a:ext>
            </a:extLst>
          </p:cNvPr>
          <p:cNvSpPr>
            <a:spLocks noGrp="1"/>
          </p:cNvSpPr>
          <p:nvPr>
            <p:ph type="dt" sz="half" idx="10"/>
          </p:nvPr>
        </p:nvSpPr>
        <p:spPr/>
        <p:txBody>
          <a:bodyPr/>
          <a:lstStyle/>
          <a:p>
            <a:fld id="{D9D5E90F-DD16-4D07-98B2-5ADD02240C41}" type="datetime1">
              <a:rPr lang="en-US" smtClean="0"/>
              <a:t>4/12/2026</a:t>
            </a:fld>
            <a:endParaRPr lang="en-US" dirty="0"/>
          </a:p>
        </p:txBody>
      </p:sp>
      <p:sp>
        <p:nvSpPr>
          <p:cNvPr id="6" name="Slide Number Placeholder 5">
            <a:extLst>
              <a:ext uri="{FF2B5EF4-FFF2-40B4-BE49-F238E27FC236}">
                <a16:creationId xmlns:a16="http://schemas.microsoft.com/office/drawing/2014/main" id="{2F0ADEE2-6933-E3E2-1987-1FF606F0F53E}"/>
              </a:ext>
            </a:extLst>
          </p:cNvPr>
          <p:cNvSpPr>
            <a:spLocks noGrp="1"/>
          </p:cNvSpPr>
          <p:nvPr>
            <p:ph type="sldNum" sz="quarter" idx="12"/>
          </p:nvPr>
        </p:nvSpPr>
        <p:spPr/>
        <p:txBody>
          <a:bodyPr/>
          <a:lstStyle/>
          <a:p>
            <a:fld id="{CC057153-B650-4DEB-B370-79DDCFDCE934}" type="slidenum">
              <a:rPr lang="en-US" smtClean="0"/>
              <a:pPr/>
              <a:t>19</a:t>
            </a:fld>
            <a:endParaRPr lang="en-US" dirty="0"/>
          </a:p>
        </p:txBody>
      </p:sp>
      <p:sp>
        <p:nvSpPr>
          <p:cNvPr id="8" name="Title 1">
            <a:extLst>
              <a:ext uri="{FF2B5EF4-FFF2-40B4-BE49-F238E27FC236}">
                <a16:creationId xmlns:a16="http://schemas.microsoft.com/office/drawing/2014/main" id="{18E2DA84-75B9-5CDC-8F47-6C6AFF82140B}"/>
              </a:ext>
            </a:extLst>
          </p:cNvPr>
          <p:cNvSpPr txBox="1">
            <a:spLocks/>
          </p:cNvSpPr>
          <p:nvPr/>
        </p:nvSpPr>
        <p:spPr>
          <a:xfrm>
            <a:off x="431172" y="293302"/>
            <a:ext cx="11125032" cy="9651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r>
              <a:rPr lang="en-US" b="1"/>
              <a:t>compatibilism</a:t>
            </a:r>
          </a:p>
        </p:txBody>
      </p:sp>
      <p:sp>
        <p:nvSpPr>
          <p:cNvPr id="16" name="Content Placeholder 7">
            <a:extLst>
              <a:ext uri="{FF2B5EF4-FFF2-40B4-BE49-F238E27FC236}">
                <a16:creationId xmlns:a16="http://schemas.microsoft.com/office/drawing/2014/main" id="{A93E6355-E8C5-EA6D-14E9-462221D47CEE}"/>
              </a:ext>
            </a:extLst>
          </p:cNvPr>
          <p:cNvSpPr txBox="1">
            <a:spLocks/>
          </p:cNvSpPr>
          <p:nvPr/>
        </p:nvSpPr>
        <p:spPr>
          <a:xfrm>
            <a:off x="431172" y="1484493"/>
            <a:ext cx="5790705" cy="335588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a:t>Free will and determinism are not logically contradictory </a:t>
            </a:r>
            <a:r>
              <a:rPr lang="en-US" sz="1400"/>
              <a:t>(McKenna, 2024)</a:t>
            </a:r>
          </a:p>
          <a:p>
            <a:pPr marL="285750" indent="-285750"/>
            <a:r>
              <a:rPr lang="en-US"/>
              <a:t>Flexibility failure</a:t>
            </a:r>
            <a:endParaRPr lang="en-US" dirty="0"/>
          </a:p>
          <a:p>
            <a:pPr marL="514350" lvl="1" indent="-285750">
              <a:buFont typeface="Courier New" panose="020B0604020202020204" pitchFamily="34" charset="0"/>
              <a:buChar char="o"/>
            </a:pPr>
            <a:r>
              <a:rPr lang="en-US" dirty="0"/>
              <a:t>Building of personality and charac</a:t>
            </a:r>
            <a:r>
              <a:rPr lang="en-US"/>
              <a:t>ter</a:t>
            </a:r>
            <a:endParaRPr lang="en-US" dirty="0"/>
          </a:p>
          <a:p>
            <a:pPr marL="514350" lvl="1" indent="-285750">
              <a:buFont typeface="Courier New" panose="020B0604020202020204" pitchFamily="34" charset="0"/>
              <a:buChar char="o"/>
            </a:pPr>
            <a:r>
              <a:rPr lang="en-US" dirty="0"/>
              <a:t>Maps well onto reflexes, but contradictory to intuitive </a:t>
            </a:r>
            <a:r>
              <a:rPr lang="en-US"/>
              <a:t>self's agent ability</a:t>
            </a:r>
            <a:endParaRPr lang="en-US" dirty="0"/>
          </a:p>
          <a:p>
            <a:pPr marL="285750" indent="-285750"/>
            <a:r>
              <a:rPr lang="en-US"/>
              <a:t>Nuance: Frankfurt (1971), Fischer (2002)</a:t>
            </a:r>
            <a:endParaRPr lang="en-US" dirty="0"/>
          </a:p>
          <a:p>
            <a:pPr marL="514350" lvl="1" indent="-285750">
              <a:buFont typeface="Courier New" panose="020B0604020202020204" pitchFamily="34" charset="0"/>
              <a:buChar char="o"/>
            </a:pPr>
            <a:r>
              <a:rPr lang="en-US"/>
              <a:t>Alignment</a:t>
            </a:r>
            <a:r>
              <a:rPr lang="en-US" dirty="0"/>
              <a:t> of desires, guidance control</a:t>
            </a:r>
          </a:p>
          <a:p>
            <a:pPr marL="514350" lvl="1" indent="-285750">
              <a:buFont typeface="Courier New" panose="020B0604020202020204" pitchFamily="34" charset="0"/>
              <a:buChar char="o"/>
            </a:pPr>
            <a:r>
              <a:rPr lang="en-US"/>
              <a:t>Victim to bypassing </a:t>
            </a:r>
            <a:endParaRPr lang="en-US" dirty="0"/>
          </a:p>
          <a:p>
            <a:pPr marL="285750" indent="-285750"/>
            <a:endParaRPr lang="en-US" dirty="0"/>
          </a:p>
        </p:txBody>
      </p:sp>
      <p:sp>
        <p:nvSpPr>
          <p:cNvPr id="3" name="TextBox 2">
            <a:extLst>
              <a:ext uri="{FF2B5EF4-FFF2-40B4-BE49-F238E27FC236}">
                <a16:creationId xmlns:a16="http://schemas.microsoft.com/office/drawing/2014/main" id="{46B0880B-D741-8467-89CB-CD443E33F07E}"/>
              </a:ext>
            </a:extLst>
          </p:cNvPr>
          <p:cNvSpPr txBox="1"/>
          <p:nvPr/>
        </p:nvSpPr>
        <p:spPr>
          <a:xfrm>
            <a:off x="6447692" y="1096108"/>
            <a:ext cx="4958861" cy="44819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endParaRPr lang="en-US" b="1" dirty="0">
              <a:latin typeface="Palatino Linotype"/>
              <a:ea typeface="Calibri"/>
              <a:cs typeface="Calibri"/>
            </a:endParaRPr>
          </a:p>
          <a:p>
            <a:pPr marL="514350" lvl="1" indent="-285750">
              <a:lnSpc>
                <a:spcPct val="150000"/>
              </a:lnSpc>
              <a:buAutoNum type="arabicPeriod"/>
            </a:pPr>
            <a:r>
              <a:rPr lang="en-US" b="1" dirty="0">
                <a:solidFill>
                  <a:srgbClr val="131313"/>
                </a:solidFill>
                <a:latin typeface="Palatino Linotype"/>
                <a:ea typeface="Calibri"/>
                <a:cs typeface="Calibri"/>
              </a:rPr>
              <a:t>Free will </a:t>
            </a:r>
            <a:r>
              <a:rPr lang="en-US" dirty="0">
                <a:solidFill>
                  <a:srgbClr val="131313"/>
                </a:solidFill>
                <a:latin typeface="Palatino Linotype"/>
                <a:ea typeface="Calibri"/>
                <a:cs typeface="Calibri"/>
              </a:rPr>
              <a:t>is exhibited by a self. </a:t>
            </a:r>
            <a:endParaRPr lang="en-US">
              <a:latin typeface="Palatino Linotype"/>
              <a:ea typeface="Calibri"/>
              <a:cs typeface="Calibri"/>
            </a:endParaRPr>
          </a:p>
          <a:p>
            <a:pPr marL="514350" lvl="1" indent="-285750">
              <a:lnSpc>
                <a:spcPct val="150000"/>
              </a:lnSpc>
              <a:buAutoNum type="arabicPeriod"/>
            </a:pPr>
            <a:r>
              <a:rPr lang="en-US">
                <a:solidFill>
                  <a:srgbClr val="131313"/>
                </a:solidFill>
                <a:latin typeface="Palatino Linotype"/>
                <a:ea typeface="Calibri"/>
                <a:cs typeface="Calibri"/>
              </a:rPr>
              <a:t>The </a:t>
            </a:r>
            <a:r>
              <a:rPr lang="en-US" b="1">
                <a:solidFill>
                  <a:srgbClr val="131313"/>
                </a:solidFill>
                <a:latin typeface="Palatino Linotype"/>
                <a:ea typeface="Calibri"/>
                <a:cs typeface="Calibri"/>
              </a:rPr>
              <a:t>intuitive metaphysical</a:t>
            </a:r>
            <a:r>
              <a:rPr lang="en-US" dirty="0">
                <a:solidFill>
                  <a:srgbClr val="131313"/>
                </a:solidFill>
                <a:latin typeface="Palatino Linotype"/>
                <a:ea typeface="Calibri"/>
                <a:cs typeface="Calibri"/>
              </a:rPr>
              <a:t> </a:t>
            </a:r>
            <a:r>
              <a:rPr lang="en-US" b="1">
                <a:solidFill>
                  <a:srgbClr val="131313"/>
                </a:solidFill>
                <a:latin typeface="Palatino Linotype"/>
                <a:ea typeface="Calibri"/>
                <a:cs typeface="Calibri"/>
              </a:rPr>
              <a:t>self</a:t>
            </a:r>
            <a:r>
              <a:rPr lang="en-US" baseline="0">
                <a:solidFill>
                  <a:srgbClr val="131313"/>
                </a:solidFill>
                <a:latin typeface="Palatino Linotype"/>
                <a:ea typeface="Calibri"/>
                <a:cs typeface="Calibri"/>
              </a:rPr>
              <a:t> is</a:t>
            </a:r>
            <a:r>
              <a:rPr lang="en-US" b="1" baseline="0" dirty="0">
                <a:solidFill>
                  <a:srgbClr val="131313"/>
                </a:solidFill>
                <a:latin typeface="Palatino Linotype"/>
                <a:ea typeface="Calibri"/>
                <a:cs typeface="Calibri"/>
              </a:rPr>
              <a:t> immaterial </a:t>
            </a:r>
            <a:r>
              <a:rPr lang="en-US" baseline="0" dirty="0">
                <a:solidFill>
                  <a:srgbClr val="131313"/>
                </a:solidFill>
                <a:latin typeface="Palatino Linotype"/>
                <a:ea typeface="Calibri"/>
                <a:cs typeface="Calibri"/>
              </a:rPr>
              <a:t>and </a:t>
            </a:r>
            <a:r>
              <a:rPr lang="en-US" b="1" baseline="0" dirty="0">
                <a:solidFill>
                  <a:srgbClr val="131313"/>
                </a:solidFill>
                <a:latin typeface="Palatino Linotype"/>
                <a:ea typeface="Calibri"/>
                <a:cs typeface="Calibri"/>
              </a:rPr>
              <a:t>not </a:t>
            </a:r>
            <a:r>
              <a:rPr lang="en-US" baseline="0" dirty="0">
                <a:solidFill>
                  <a:srgbClr val="131313"/>
                </a:solidFill>
                <a:latin typeface="Palatino Linotype"/>
                <a:ea typeface="Calibri"/>
                <a:cs typeface="Calibri"/>
              </a:rPr>
              <a:t>subject to</a:t>
            </a:r>
            <a:r>
              <a:rPr lang="en-US" b="1" baseline="0" dirty="0">
                <a:solidFill>
                  <a:srgbClr val="131313"/>
                </a:solidFill>
                <a:latin typeface="Palatino Linotype"/>
                <a:ea typeface="Calibri"/>
                <a:cs typeface="Calibri"/>
              </a:rPr>
              <a:t> deterministic laws.</a:t>
            </a:r>
            <a:r>
              <a:rPr lang="en-US" b="1" dirty="0">
                <a:solidFill>
                  <a:srgbClr val="131313"/>
                </a:solidFill>
                <a:latin typeface="Palatino Linotype"/>
                <a:ea typeface="Calibri"/>
                <a:cs typeface="Calibri"/>
              </a:rPr>
              <a:t>​</a:t>
            </a:r>
            <a:endParaRPr lang="en-US" b="1">
              <a:latin typeface="Palatino Linotype"/>
              <a:ea typeface="Calibri"/>
              <a:cs typeface="Calibri"/>
            </a:endParaRPr>
          </a:p>
          <a:p>
            <a:pPr marL="514350" lvl="1" indent="-285750" rtl="0">
              <a:lnSpc>
                <a:spcPct val="150000"/>
              </a:lnSpc>
              <a:buAutoNum type="arabicPeriod"/>
            </a:pPr>
            <a:r>
              <a:rPr lang="en-US" b="1" baseline="0">
                <a:solidFill>
                  <a:srgbClr val="131313"/>
                </a:solidFill>
                <a:latin typeface="Palatino Linotype"/>
                <a:ea typeface="Calibri"/>
                <a:cs typeface="Calibri"/>
              </a:rPr>
              <a:t>Determinism</a:t>
            </a:r>
            <a:r>
              <a:rPr lang="en-US" baseline="0">
                <a:solidFill>
                  <a:srgbClr val="131313"/>
                </a:solidFill>
                <a:latin typeface="Palatino Linotype"/>
                <a:ea typeface="Calibri"/>
                <a:cs typeface="Calibri"/>
              </a:rPr>
              <a:t> requires</a:t>
            </a:r>
            <a:r>
              <a:rPr lang="en-US" b="1" baseline="0" dirty="0">
                <a:solidFill>
                  <a:srgbClr val="131313"/>
                </a:solidFill>
                <a:latin typeface="Palatino Linotype"/>
                <a:ea typeface="Calibri"/>
                <a:cs typeface="Calibri"/>
              </a:rPr>
              <a:t> </a:t>
            </a:r>
            <a:r>
              <a:rPr lang="en-US" baseline="0">
                <a:solidFill>
                  <a:srgbClr val="131313"/>
                </a:solidFill>
                <a:latin typeface="Palatino Linotype"/>
                <a:ea typeface="Calibri"/>
                <a:cs typeface="Calibri"/>
              </a:rPr>
              <a:t>that all objects be subject to </a:t>
            </a:r>
            <a:r>
              <a:rPr lang="en-US" b="1" baseline="0">
                <a:solidFill>
                  <a:srgbClr val="131313"/>
                </a:solidFill>
                <a:latin typeface="Palatino Linotype"/>
                <a:ea typeface="Calibri"/>
                <a:cs typeface="Calibri"/>
              </a:rPr>
              <a:t>deterministic laws.</a:t>
            </a:r>
            <a:r>
              <a:rPr lang="en-US" b="1">
                <a:solidFill>
                  <a:srgbClr val="131313"/>
                </a:solidFill>
                <a:latin typeface="Palatino Linotype"/>
                <a:ea typeface="Calibri"/>
                <a:cs typeface="Calibri"/>
              </a:rPr>
              <a:t>​</a:t>
            </a:r>
            <a:endParaRPr lang="en-US" b="1" dirty="0">
              <a:solidFill>
                <a:srgbClr val="131313"/>
              </a:solidFill>
              <a:latin typeface="Palatino Linotype"/>
              <a:ea typeface="Calibri"/>
              <a:cs typeface="Calibri"/>
            </a:endParaRPr>
          </a:p>
          <a:p>
            <a:pPr marL="514350" lvl="1" indent="-285750" rtl="0">
              <a:lnSpc>
                <a:spcPct val="150000"/>
              </a:lnSpc>
              <a:buAutoNum type="arabicPeriod"/>
            </a:pPr>
            <a:r>
              <a:rPr lang="en-US" baseline="0">
                <a:solidFill>
                  <a:srgbClr val="131313"/>
                </a:solidFill>
                <a:latin typeface="Palatino Linotype"/>
                <a:ea typeface="Calibri"/>
                <a:cs typeface="Calibri"/>
              </a:rPr>
              <a:t>Hence any self in</a:t>
            </a:r>
            <a:r>
              <a:rPr lang="en-US" b="1" baseline="0">
                <a:solidFill>
                  <a:srgbClr val="131313"/>
                </a:solidFill>
                <a:latin typeface="Palatino Linotype"/>
                <a:ea typeface="Calibri"/>
                <a:cs typeface="Calibri"/>
              </a:rPr>
              <a:t> compatibilism </a:t>
            </a:r>
            <a:r>
              <a:rPr lang="en-US" baseline="0">
                <a:solidFill>
                  <a:srgbClr val="131313"/>
                </a:solidFill>
                <a:latin typeface="Palatino Linotype"/>
                <a:ea typeface="Calibri"/>
                <a:cs typeface="Calibri"/>
              </a:rPr>
              <a:t>must be subject to </a:t>
            </a:r>
            <a:r>
              <a:rPr lang="en-US" b="1" baseline="0">
                <a:solidFill>
                  <a:srgbClr val="131313"/>
                </a:solidFill>
                <a:latin typeface="Palatino Linotype"/>
                <a:ea typeface="Calibri"/>
                <a:cs typeface="Calibri"/>
              </a:rPr>
              <a:t>deterministic laws.</a:t>
            </a:r>
            <a:r>
              <a:rPr lang="en-US" b="1">
                <a:solidFill>
                  <a:srgbClr val="131313"/>
                </a:solidFill>
                <a:latin typeface="Palatino Linotype"/>
                <a:ea typeface="Calibri"/>
                <a:cs typeface="Calibri"/>
              </a:rPr>
              <a:t>​</a:t>
            </a:r>
            <a:endParaRPr lang="en-US" b="1" dirty="0">
              <a:solidFill>
                <a:srgbClr val="131313"/>
              </a:solidFill>
              <a:latin typeface="Palatino Linotype"/>
              <a:ea typeface="Calibri"/>
              <a:cs typeface="Calibri"/>
            </a:endParaRPr>
          </a:p>
          <a:p>
            <a:pPr marL="514350" lvl="1" indent="-285750">
              <a:lnSpc>
                <a:spcPct val="150000"/>
              </a:lnSpc>
              <a:buAutoNum type="arabicPeriod"/>
            </a:pPr>
            <a:r>
              <a:rPr lang="en-US" baseline="0">
                <a:solidFill>
                  <a:srgbClr val="131313"/>
                </a:solidFill>
                <a:latin typeface="Palatino Linotype"/>
                <a:ea typeface="Calibri"/>
                <a:cs typeface="Calibri"/>
              </a:rPr>
              <a:t>Therefore, </a:t>
            </a:r>
            <a:r>
              <a:rPr lang="en-US" b="1" baseline="0">
                <a:solidFill>
                  <a:srgbClr val="131313"/>
                </a:solidFill>
                <a:latin typeface="Palatino Linotype"/>
                <a:ea typeface="Calibri"/>
                <a:cs typeface="Calibri"/>
              </a:rPr>
              <a:t>the intuitive </a:t>
            </a:r>
            <a:r>
              <a:rPr lang="en-US" b="1">
                <a:solidFill>
                  <a:srgbClr val="131313"/>
                </a:solidFill>
                <a:latin typeface="Palatino Linotype"/>
                <a:ea typeface="Calibri"/>
                <a:cs typeface="Calibri"/>
              </a:rPr>
              <a:t>metaphysical self</a:t>
            </a:r>
            <a:r>
              <a:rPr lang="en-US" b="1" baseline="0">
                <a:solidFill>
                  <a:srgbClr val="131313"/>
                </a:solidFill>
                <a:latin typeface="Palatino Linotype"/>
                <a:ea typeface="Calibri"/>
                <a:cs typeface="Calibri"/>
              </a:rPr>
              <a:t> cannot exist in compatibilism.</a:t>
            </a:r>
            <a:endParaRPr lang="en-US" b="1" baseline="0" dirty="0">
              <a:solidFill>
                <a:srgbClr val="131313"/>
              </a:solidFill>
              <a:latin typeface="Palatino Linotype"/>
              <a:ea typeface="Calibri"/>
              <a:cs typeface="Calibri"/>
            </a:endParaRPr>
          </a:p>
        </p:txBody>
      </p:sp>
    </p:spTree>
    <p:extLst>
      <p:ext uri="{BB962C8B-B14F-4D97-AF65-F5344CB8AC3E}">
        <p14:creationId xmlns:p14="http://schemas.microsoft.com/office/powerpoint/2010/main" val="30551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D4F0-01EE-3A2F-CE8F-C3BB27C56014}"/>
              </a:ext>
            </a:extLst>
          </p:cNvPr>
          <p:cNvSpPr>
            <a:spLocks noGrp="1"/>
          </p:cNvSpPr>
          <p:nvPr>
            <p:ph type="title"/>
          </p:nvPr>
        </p:nvSpPr>
        <p:spPr>
          <a:xfrm>
            <a:off x="429768" y="548640"/>
            <a:ext cx="6135624" cy="1143000"/>
          </a:xfrm>
        </p:spPr>
        <p:txBody>
          <a:bodyPr vert="horz" lIns="91440" tIns="45720" rIns="91440" bIns="45720" rtlCol="0" anchor="b">
            <a:normAutofit/>
          </a:bodyPr>
          <a:lstStyle/>
          <a:p>
            <a:r>
              <a:rPr lang="en-US" b="1" kern="1200" cap="all" baseline="0">
                <a:latin typeface="+mj-lt"/>
                <a:ea typeface="+mj-ea"/>
                <a:cs typeface="+mj-cs"/>
              </a:rPr>
              <a:t>exigence</a:t>
            </a:r>
          </a:p>
        </p:txBody>
      </p:sp>
      <p:sp>
        <p:nvSpPr>
          <p:cNvPr id="10" name="TextBox 9">
            <a:extLst>
              <a:ext uri="{FF2B5EF4-FFF2-40B4-BE49-F238E27FC236}">
                <a16:creationId xmlns:a16="http://schemas.microsoft.com/office/drawing/2014/main" id="{685EF182-7705-F5F6-094E-CB7A57964EA1}"/>
              </a:ext>
            </a:extLst>
          </p:cNvPr>
          <p:cNvSpPr txBox="1"/>
          <p:nvPr/>
        </p:nvSpPr>
        <p:spPr>
          <a:xfrm>
            <a:off x="429768" y="1828800"/>
            <a:ext cx="6135624" cy="448970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110000"/>
              </a:lnSpc>
              <a:spcBef>
                <a:spcPts val="1000"/>
              </a:spcBef>
            </a:pPr>
            <a:r>
              <a:rPr lang="en-US" sz="1600" b="1"/>
              <a:t>MORAL RESPONSIBILITY</a:t>
            </a:r>
            <a:endParaRPr lang="en-US" sz="1600"/>
          </a:p>
          <a:p>
            <a:pPr marL="228600" indent="-228600">
              <a:lnSpc>
                <a:spcPct val="110000"/>
              </a:lnSpc>
              <a:spcBef>
                <a:spcPts val="1000"/>
              </a:spcBef>
              <a:buFont typeface="Arial" panose="020B0604020202020204" pitchFamily="34" charset="0"/>
              <a:buChar char="•"/>
            </a:pPr>
            <a:r>
              <a:rPr lang="en-US" sz="1500"/>
              <a:t>When my mother yells at me for eating more birthday cake </a:t>
            </a:r>
            <a:r>
              <a:rPr lang="en-US" sz="1500" err="1"/>
              <a:t>tha</a:t>
            </a:r>
            <a:r>
              <a:rPr lang="en-US" sz="1500"/>
              <a:t>n was partitioned to me, she is holding me </a:t>
            </a:r>
            <a:r>
              <a:rPr lang="en-US" sz="1500" b="1"/>
              <a:t>morally accountable </a:t>
            </a:r>
            <a:r>
              <a:rPr lang="en-US" sz="1500"/>
              <a:t>for taking more than my share.</a:t>
            </a:r>
          </a:p>
          <a:p>
            <a:pPr marL="228600" indent="-228600">
              <a:lnSpc>
                <a:spcPct val="110000"/>
              </a:lnSpc>
              <a:spcBef>
                <a:spcPts val="1000"/>
              </a:spcBef>
              <a:buFont typeface="Arial" panose="020B0604020202020204" pitchFamily="34" charset="0"/>
              <a:buChar char="•"/>
            </a:pPr>
            <a:r>
              <a:rPr lang="en-US" sz="1500"/>
              <a:t>In doing so, she appeals to my moral intuitions about fairness and accountability.</a:t>
            </a:r>
          </a:p>
          <a:p>
            <a:pPr marL="228600" indent="-228600">
              <a:lnSpc>
                <a:spcPct val="110000"/>
              </a:lnSpc>
              <a:spcBef>
                <a:spcPts val="1000"/>
              </a:spcBef>
              <a:buFont typeface="Arial" panose="020B0604020202020204" pitchFamily="34" charset="0"/>
              <a:buChar char="•"/>
            </a:pPr>
            <a:r>
              <a:rPr lang="en-US" sz="1500" dirty="0"/>
              <a:t>By the same intuitions, if I were commanded by my father to do it, it was not of my free will and I am no longer responsible.</a:t>
            </a:r>
          </a:p>
          <a:p>
            <a:pPr>
              <a:lnSpc>
                <a:spcPct val="110000"/>
              </a:lnSpc>
              <a:spcBef>
                <a:spcPts val="1000"/>
              </a:spcBef>
            </a:pPr>
            <a:r>
              <a:rPr lang="en-US" sz="1600" b="1"/>
              <a:t>FREE WILL DEBATE</a:t>
            </a:r>
          </a:p>
          <a:p>
            <a:pPr marL="228600" indent="-228600">
              <a:lnSpc>
                <a:spcPct val="110000"/>
              </a:lnSpc>
              <a:spcBef>
                <a:spcPts val="1000"/>
              </a:spcBef>
              <a:buFont typeface="Arial" panose="020B0604020202020204" pitchFamily="34" charset="0"/>
              <a:buChar char="•"/>
            </a:pPr>
            <a:r>
              <a:rPr lang="en-US" sz="1500" dirty="0"/>
              <a:t>Though intuitions make use of an intuitive meaning of "free will," philosophers provide particular accounts for their position.</a:t>
            </a:r>
          </a:p>
          <a:p>
            <a:pPr marL="228600" indent="-228600">
              <a:lnSpc>
                <a:spcPct val="110000"/>
              </a:lnSpc>
              <a:spcBef>
                <a:spcPts val="1000"/>
              </a:spcBef>
              <a:buFont typeface="Arial" panose="020B0604020202020204" pitchFamily="34" charset="0"/>
              <a:buChar char="•"/>
            </a:pPr>
            <a:r>
              <a:rPr lang="en-US" sz="1500"/>
              <a:t>The details of these accounts may then contradict such meaning, thereby also contradicting moral intuitions. </a:t>
            </a:r>
          </a:p>
          <a:p>
            <a:pPr marL="228600" indent="-228600">
              <a:lnSpc>
                <a:spcPct val="110000"/>
              </a:lnSpc>
              <a:spcBef>
                <a:spcPts val="1000"/>
              </a:spcBef>
              <a:buFont typeface="Arial" panose="020B0604020202020204" pitchFamily="34" charset="0"/>
              <a:buChar char="•"/>
            </a:pPr>
            <a:r>
              <a:rPr lang="en-US" sz="1500"/>
              <a:t>In short, some positions might be </a:t>
            </a:r>
            <a:r>
              <a:rPr lang="en-US" sz="1500" i="1"/>
              <a:t>morally useless</a:t>
            </a:r>
            <a:r>
              <a:rPr lang="en-US" sz="1500"/>
              <a:t>.</a:t>
            </a:r>
          </a:p>
        </p:txBody>
      </p:sp>
      <p:pic>
        <p:nvPicPr>
          <p:cNvPr id="3" name="Picture 2" descr="The philosophy department at Johns Hopkins U. is housed in Gilman Hall (above).">
            <a:extLst>
              <a:ext uri="{FF2B5EF4-FFF2-40B4-BE49-F238E27FC236}">
                <a16:creationId xmlns:a16="http://schemas.microsoft.com/office/drawing/2014/main" id="{B7EA97B2-3EDF-21B2-738E-2798BEC334B5}"/>
              </a:ext>
            </a:extLst>
          </p:cNvPr>
          <p:cNvPicPr>
            <a:picLocks noChangeAspect="1"/>
          </p:cNvPicPr>
          <p:nvPr/>
        </p:nvPicPr>
        <p:blipFill>
          <a:blip r:embed="rId2"/>
          <a:srcRect l="30247" r="24762" b="-1"/>
          <a:stretch>
            <a:fillRect/>
          </a:stretch>
        </p:blipFill>
        <p:spPr>
          <a:xfrm>
            <a:off x="7353304" y="10"/>
            <a:ext cx="4838696" cy="639914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noFill/>
        </p:spPr>
      </p:pic>
      <p:sp>
        <p:nvSpPr>
          <p:cNvPr id="5" name="Date Placeholder 4">
            <a:extLst>
              <a:ext uri="{FF2B5EF4-FFF2-40B4-BE49-F238E27FC236}">
                <a16:creationId xmlns:a16="http://schemas.microsoft.com/office/drawing/2014/main" id="{A8D9CDEA-6A40-87FD-4C37-809BAAED027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B2BF18D3-87BE-4A2D-AD2C-B21E415FD900}" type="datetime1">
              <a:rPr lang="en-US" smtClean="0"/>
              <a:pPr>
                <a:spcAft>
                  <a:spcPts val="600"/>
                </a:spcAft>
              </a:pPr>
              <a:t>4/12/2026</a:t>
            </a:fld>
            <a:endParaRPr lang="en-US"/>
          </a:p>
        </p:txBody>
      </p:sp>
      <p:sp>
        <p:nvSpPr>
          <p:cNvPr id="12" name="Footer Placeholder 4">
            <a:extLst>
              <a:ext uri="{FF2B5EF4-FFF2-40B4-BE49-F238E27FC236}">
                <a16:creationId xmlns:a16="http://schemas.microsoft.com/office/drawing/2014/main" id="{0A889B5A-8639-D7A6-AB37-93776AF4264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Prometheus Conference 2026 - Demarri Dosunmu </a:t>
            </a:r>
          </a:p>
        </p:txBody>
      </p:sp>
      <p:sp>
        <p:nvSpPr>
          <p:cNvPr id="7" name="Slide Number Placeholder 6">
            <a:extLst>
              <a:ext uri="{FF2B5EF4-FFF2-40B4-BE49-F238E27FC236}">
                <a16:creationId xmlns:a16="http://schemas.microsoft.com/office/drawing/2014/main" id="{1BCBCF49-6E9D-9230-9203-CCA48FE2AE4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CC057153-B650-4DEB-B370-79DDCFDCE934}" type="slidenum">
              <a:rPr lang="en-US" smtClean="0"/>
              <a:pPr>
                <a:spcAft>
                  <a:spcPts val="600"/>
                </a:spcAft>
              </a:pPr>
              <a:t>2</a:t>
            </a:fld>
            <a:endParaRPr lang="en-US"/>
          </a:p>
        </p:txBody>
      </p:sp>
    </p:spTree>
    <p:extLst>
      <p:ext uri="{BB962C8B-B14F-4D97-AF65-F5344CB8AC3E}">
        <p14:creationId xmlns:p14="http://schemas.microsoft.com/office/powerpoint/2010/main" val="201423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1BED-5E1F-4583-D885-F12D22D13313}"/>
              </a:ext>
            </a:extLst>
          </p:cNvPr>
          <p:cNvSpPr>
            <a:spLocks noGrp="1"/>
          </p:cNvSpPr>
          <p:nvPr>
            <p:ph type="title"/>
          </p:nvPr>
        </p:nvSpPr>
        <p:spPr>
          <a:xfrm>
            <a:off x="4820076" y="320040"/>
            <a:ext cx="6766560" cy="932688"/>
          </a:xfrm>
        </p:spPr>
        <p:txBody>
          <a:bodyPr anchor="b">
            <a:normAutofit/>
          </a:bodyPr>
          <a:lstStyle/>
          <a:p>
            <a:r>
              <a:rPr lang="en-US" b="1"/>
              <a:t>bypassing</a:t>
            </a:r>
          </a:p>
        </p:txBody>
      </p:sp>
      <p:pic>
        <p:nvPicPr>
          <p:cNvPr id="6" name="Picture 5" descr="Robot - Wikipedia">
            <a:extLst>
              <a:ext uri="{FF2B5EF4-FFF2-40B4-BE49-F238E27FC236}">
                <a16:creationId xmlns:a16="http://schemas.microsoft.com/office/drawing/2014/main" id="{5A76121D-53EA-BF9B-7FEA-65F649A7AAAA}"/>
              </a:ext>
            </a:extLst>
          </p:cNvPr>
          <p:cNvPicPr>
            <a:picLocks noChangeAspect="1"/>
          </p:cNvPicPr>
          <p:nvPr/>
        </p:nvPicPr>
        <p:blipFill>
          <a:blip r:embed="rId2"/>
          <a:srcRect l="9441" r="4134" b="1"/>
          <a:stretch>
            <a:fillRect/>
          </a:stretch>
        </p:blipFill>
        <p:spPr>
          <a:xfrm>
            <a:off x="20" y="10"/>
            <a:ext cx="4147906" cy="639914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noFill/>
        </p:spPr>
      </p:pic>
      <p:sp>
        <p:nvSpPr>
          <p:cNvPr id="4" name="Content Placeholder 3">
            <a:extLst>
              <a:ext uri="{FF2B5EF4-FFF2-40B4-BE49-F238E27FC236}">
                <a16:creationId xmlns:a16="http://schemas.microsoft.com/office/drawing/2014/main" id="{56C406A6-C9A3-1C31-D68D-851823141198}"/>
              </a:ext>
            </a:extLst>
          </p:cNvPr>
          <p:cNvSpPr>
            <a:spLocks noGrp="1"/>
          </p:cNvSpPr>
          <p:nvPr>
            <p:ph sz="quarter" idx="14"/>
          </p:nvPr>
        </p:nvSpPr>
        <p:spPr>
          <a:xfrm>
            <a:off x="4820076" y="1380744"/>
            <a:ext cx="6766560" cy="4983480"/>
          </a:xfrm>
        </p:spPr>
        <p:txBody>
          <a:bodyPr vert="horz" lIns="91440" tIns="45720" rIns="91440" bIns="45720" rtlCol="0" anchor="t">
            <a:normAutofit/>
          </a:bodyPr>
          <a:lstStyle/>
          <a:p>
            <a:r>
              <a:rPr lang="en-US"/>
              <a:t>Nichols &amp; Knobe (2007)</a:t>
            </a:r>
          </a:p>
          <a:p>
            <a:pPr lvl="1">
              <a:buFont typeface="Courier New" panose="020B0604020202020204" pitchFamily="34" charset="0"/>
              <a:buChar char="o"/>
            </a:pPr>
            <a:r>
              <a:rPr lang="en-US"/>
              <a:t>Only 17% of individuals held an agent which existed in a fully deterministic universe responsible in an abstract scenario</a:t>
            </a:r>
          </a:p>
          <a:p>
            <a:pPr lvl="1">
              <a:buFont typeface="Courier New" panose="020B0604020202020204" pitchFamily="34" charset="0"/>
              <a:buChar char="o"/>
            </a:pPr>
            <a:r>
              <a:rPr lang="en-US"/>
              <a:t>Responsibility judgments rose above 70% when a small amount of uncaused agency was introduced</a:t>
            </a:r>
          </a:p>
          <a:p>
            <a:r>
              <a:rPr lang="en-US"/>
              <a:t>Woolfolk, Doris, &amp; Darley 2006</a:t>
            </a:r>
          </a:p>
          <a:p>
            <a:pPr lvl="1">
              <a:buFont typeface="Courier New" panose="020B0604020202020204" pitchFamily="34" charset="0"/>
              <a:buChar char="o"/>
            </a:pPr>
            <a:r>
              <a:rPr lang="en-US"/>
              <a:t>When a murderer’s desires were inserted by outside manipulation, blame decreases greatly</a:t>
            </a:r>
            <a:endParaRPr lang="en-US" dirty="0"/>
          </a:p>
          <a:p>
            <a:pPr lvl="1">
              <a:buFont typeface="Courier New" panose="020B0604020202020204" pitchFamily="34" charset="0"/>
              <a:buChar char="o"/>
            </a:pPr>
            <a:r>
              <a:rPr lang="en-US" dirty="0"/>
              <a:t>Tracked by comprehension of determinism in five preregistered replications (</a:t>
            </a:r>
            <a:r>
              <a:rPr lang="en-US" dirty="0" err="1"/>
              <a:t>Nadelhoffer</a:t>
            </a:r>
            <a:r>
              <a:rPr lang="en-US" dirty="0"/>
              <a:t> et al.  2023)</a:t>
            </a:r>
          </a:p>
          <a:p>
            <a:endParaRPr lang="en-US"/>
          </a:p>
        </p:txBody>
      </p:sp>
      <p:sp>
        <p:nvSpPr>
          <p:cNvPr id="5" name="Date Placeholder 4">
            <a:extLst>
              <a:ext uri="{FF2B5EF4-FFF2-40B4-BE49-F238E27FC236}">
                <a16:creationId xmlns:a16="http://schemas.microsoft.com/office/drawing/2014/main" id="{6711064F-9925-A82D-BB68-E68C6C088AEC}"/>
              </a:ext>
            </a:extLst>
          </p:cNvPr>
          <p:cNvSpPr>
            <a:spLocks noGrp="1"/>
          </p:cNvSpPr>
          <p:nvPr>
            <p:ph type="dt" sz="half" idx="10"/>
          </p:nvPr>
        </p:nvSpPr>
        <p:spPr>
          <a:xfrm>
            <a:off x="431172" y="6490524"/>
            <a:ext cx="2841959" cy="336141"/>
          </a:xfrm>
        </p:spPr>
        <p:txBody>
          <a:bodyPr anchor="ctr">
            <a:normAutofit/>
          </a:bodyPr>
          <a:lstStyle/>
          <a:p>
            <a:pPr>
              <a:spcAft>
                <a:spcPts val="600"/>
              </a:spcAft>
            </a:pPr>
            <a:fld id="{B337EAFE-6A88-4B1F-9ABC-CA3CFB830DD6}" type="datetime1">
              <a:rPr lang="en-US" smtClean="0"/>
              <a:pPr>
                <a:spcAft>
                  <a:spcPts val="600"/>
                </a:spcAft>
              </a:pPr>
              <a:t>4/12/2026</a:t>
            </a:fld>
            <a:endParaRPr lang="en-US"/>
          </a:p>
        </p:txBody>
      </p:sp>
      <p:sp>
        <p:nvSpPr>
          <p:cNvPr id="7" name="Slide Number Placeholder 6">
            <a:extLst>
              <a:ext uri="{FF2B5EF4-FFF2-40B4-BE49-F238E27FC236}">
                <a16:creationId xmlns:a16="http://schemas.microsoft.com/office/drawing/2014/main" id="{0CE03E00-8807-2A6D-53FF-9079EC24860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20</a:t>
            </a:fld>
            <a:endParaRPr lang="en-US"/>
          </a:p>
        </p:txBody>
      </p:sp>
      <p:sp>
        <p:nvSpPr>
          <p:cNvPr id="14" name="Footer Placeholder 4">
            <a:extLst>
              <a:ext uri="{FF2B5EF4-FFF2-40B4-BE49-F238E27FC236}">
                <a16:creationId xmlns:a16="http://schemas.microsoft.com/office/drawing/2014/main" id="{A342BEDD-621C-AF39-2570-5F6D1365ABE5}"/>
              </a:ext>
            </a:extLst>
          </p:cNvPr>
          <p:cNvSpPr>
            <a:spLocks noGrp="1"/>
          </p:cNvSpPr>
          <p:nvPr/>
        </p:nvSpPr>
        <p:spPr>
          <a:xfrm>
            <a:off x="8893370" y="6490524"/>
            <a:ext cx="2662834" cy="336141"/>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102077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EF22-A95A-9963-C72A-684A21AF3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DDA05-5382-F9C3-AC52-AD409D65D757}"/>
              </a:ext>
            </a:extLst>
          </p:cNvPr>
          <p:cNvSpPr>
            <a:spLocks noGrp="1"/>
          </p:cNvSpPr>
          <p:nvPr>
            <p:ph type="title"/>
          </p:nvPr>
        </p:nvSpPr>
        <p:spPr>
          <a:xfrm>
            <a:off x="429768" y="548640"/>
            <a:ext cx="6135624" cy="1143000"/>
          </a:xfrm>
        </p:spPr>
        <p:txBody>
          <a:bodyPr anchor="b">
            <a:normAutofit/>
          </a:bodyPr>
          <a:lstStyle/>
          <a:p>
            <a:r>
              <a:rPr lang="en-US" b="1"/>
              <a:t>CONCLUSION: INCOHERENCE</a:t>
            </a:r>
          </a:p>
        </p:txBody>
      </p:sp>
      <p:sp>
        <p:nvSpPr>
          <p:cNvPr id="3" name="Content Placeholder 2">
            <a:extLst>
              <a:ext uri="{FF2B5EF4-FFF2-40B4-BE49-F238E27FC236}">
                <a16:creationId xmlns:a16="http://schemas.microsoft.com/office/drawing/2014/main" id="{5C29B2FC-922A-9ABC-6740-8A699786F778}"/>
              </a:ext>
            </a:extLst>
          </p:cNvPr>
          <p:cNvSpPr>
            <a:spLocks noGrp="1"/>
          </p:cNvSpPr>
          <p:nvPr>
            <p:ph sz="quarter" idx="14"/>
          </p:nvPr>
        </p:nvSpPr>
        <p:spPr>
          <a:xfrm>
            <a:off x="429768" y="1828800"/>
            <a:ext cx="6135624" cy="4489704"/>
          </a:xfrm>
        </p:spPr>
        <p:txBody>
          <a:bodyPr vert="horz" lIns="91440" tIns="45720" rIns="91440" bIns="45720" rtlCol="0" anchor="t">
            <a:normAutofit/>
          </a:bodyPr>
          <a:lstStyle/>
          <a:p>
            <a:pPr marL="0" indent="0">
              <a:lnSpc>
                <a:spcPct val="110000"/>
              </a:lnSpc>
              <a:buNone/>
            </a:pPr>
            <a:r>
              <a:rPr lang="en-US" sz="2000" b="1"/>
              <a:t>RANDOMNESS</a:t>
            </a:r>
          </a:p>
          <a:p>
            <a:pPr marL="285750" indent="-285750">
              <a:lnSpc>
                <a:spcPct val="110000"/>
              </a:lnSpc>
            </a:pPr>
            <a:r>
              <a:rPr lang="en-US" sz="1500"/>
              <a:t>Uncaused agency is random (reasonless)</a:t>
            </a:r>
          </a:p>
          <a:p>
            <a:pPr marL="285750" indent="-285750">
              <a:lnSpc>
                <a:spcPct val="110000"/>
              </a:lnSpc>
            </a:pPr>
            <a:r>
              <a:rPr lang="en-US" sz="1500" dirty="0"/>
              <a:t>Must be determined by reasons, beliefs, character traits, or desires</a:t>
            </a:r>
          </a:p>
          <a:p>
            <a:pPr marL="514350" lvl="1" indent="-285750">
              <a:lnSpc>
                <a:spcPct val="110000"/>
              </a:lnSpc>
              <a:buFont typeface="Courier New" panose="020B0604020202020204" pitchFamily="34" charset="0"/>
              <a:buChar char="o"/>
            </a:pPr>
            <a:r>
              <a:rPr lang="en-US" sz="1400" dirty="0"/>
              <a:t>Otherwise choice is arbitrary; this is not genuine agency</a:t>
            </a:r>
          </a:p>
          <a:p>
            <a:pPr marL="285750" indent="-285750">
              <a:lnSpc>
                <a:spcPct val="110000"/>
              </a:lnSpc>
            </a:pPr>
            <a:r>
              <a:rPr lang="en-US" sz="1500" dirty="0"/>
              <a:t>That will begins in agents makes them the unique origin for events and uniquely responsible</a:t>
            </a:r>
          </a:p>
          <a:p>
            <a:pPr marL="514350" lvl="1" indent="-285750">
              <a:lnSpc>
                <a:spcPct val="110000"/>
              </a:lnSpc>
              <a:buFont typeface="Courier New" panose="020B0604020202020204" pitchFamily="34" charset="0"/>
              <a:buChar char="o"/>
            </a:pPr>
            <a:r>
              <a:rPr lang="en-US" sz="1400"/>
              <a:t>Intuitive basis for moral responsibility</a:t>
            </a:r>
          </a:p>
          <a:p>
            <a:pPr>
              <a:lnSpc>
                <a:spcPct val="110000"/>
              </a:lnSpc>
            </a:pPr>
            <a:r>
              <a:rPr lang="en-US" sz="1500"/>
              <a:t>Natural selection has created an account for reproductive utility</a:t>
            </a:r>
          </a:p>
          <a:p>
            <a:pPr lvl="1">
              <a:lnSpc>
                <a:spcPct val="110000"/>
              </a:lnSpc>
              <a:buFont typeface="Courier New" panose="020B0604020202020204" pitchFamily="34" charset="0"/>
              <a:buChar char="o"/>
            </a:pPr>
            <a:r>
              <a:rPr lang="en-US" sz="1400"/>
              <a:t>Lacks logical consistency </a:t>
            </a:r>
          </a:p>
          <a:p>
            <a:pPr lvl="1">
              <a:lnSpc>
                <a:spcPct val="110000"/>
              </a:lnSpc>
              <a:buFont typeface="Courier New" panose="020B0604020202020204" pitchFamily="34" charset="0"/>
              <a:buChar char="o"/>
            </a:pPr>
            <a:r>
              <a:rPr lang="en-US" sz="1400"/>
              <a:t>Practical coherence of libertarianism outweighs the logical coherence of determinism</a:t>
            </a:r>
          </a:p>
        </p:txBody>
      </p:sp>
      <p:pic>
        <p:nvPicPr>
          <p:cNvPr id="11" name="Picture 10" descr="undefined">
            <a:extLst>
              <a:ext uri="{FF2B5EF4-FFF2-40B4-BE49-F238E27FC236}">
                <a16:creationId xmlns:a16="http://schemas.microsoft.com/office/drawing/2014/main" id="{1C632089-783A-6610-CCD4-5C8F75604CF8}"/>
              </a:ext>
            </a:extLst>
          </p:cNvPr>
          <p:cNvPicPr>
            <a:picLocks noChangeAspect="1"/>
          </p:cNvPicPr>
          <p:nvPr/>
        </p:nvPicPr>
        <p:blipFill>
          <a:blip r:embed="rId2"/>
          <a:srcRect l="12161" r="12225" b="1"/>
          <a:stretch>
            <a:fillRect/>
          </a:stretch>
        </p:blipFill>
        <p:spPr>
          <a:xfrm>
            <a:off x="7353304" y="10"/>
            <a:ext cx="4838696" cy="639914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noFill/>
        </p:spPr>
      </p:pic>
      <p:sp>
        <p:nvSpPr>
          <p:cNvPr id="5" name="Date Placeholder 4">
            <a:extLst>
              <a:ext uri="{FF2B5EF4-FFF2-40B4-BE49-F238E27FC236}">
                <a16:creationId xmlns:a16="http://schemas.microsoft.com/office/drawing/2014/main" id="{AD972F93-8569-6B1F-293D-09A4E375109C}"/>
              </a:ext>
            </a:extLst>
          </p:cNvPr>
          <p:cNvSpPr>
            <a:spLocks noGrp="1"/>
          </p:cNvSpPr>
          <p:nvPr>
            <p:ph type="dt" sz="half" idx="10"/>
          </p:nvPr>
        </p:nvSpPr>
        <p:spPr>
          <a:xfrm>
            <a:off x="431172" y="6490524"/>
            <a:ext cx="2841959" cy="336141"/>
          </a:xfrm>
        </p:spPr>
        <p:txBody>
          <a:bodyPr anchor="ctr">
            <a:normAutofit/>
          </a:bodyPr>
          <a:lstStyle/>
          <a:p>
            <a:pPr>
              <a:spcAft>
                <a:spcPts val="600"/>
              </a:spcAft>
            </a:pPr>
            <a:fld id="{260A58D8-7EDF-40A6-A98C-8CBDF59A319E}" type="datetime1">
              <a:rPr lang="en-US" smtClean="0"/>
              <a:pPr>
                <a:spcAft>
                  <a:spcPts val="600"/>
                </a:spcAft>
              </a:pPr>
              <a:t>4/12/2026</a:t>
            </a:fld>
            <a:endParaRPr lang="en-US"/>
          </a:p>
        </p:txBody>
      </p:sp>
      <p:sp>
        <p:nvSpPr>
          <p:cNvPr id="9" name="Footer Placeholder 4">
            <a:extLst>
              <a:ext uri="{FF2B5EF4-FFF2-40B4-BE49-F238E27FC236}">
                <a16:creationId xmlns:a16="http://schemas.microsoft.com/office/drawing/2014/main" id="{FACA1CD1-7092-CD5D-4EDE-BD0133A1CAD8}"/>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Prometheus Conference 2026 - Demarri Dosunmu </a:t>
            </a:r>
          </a:p>
        </p:txBody>
      </p:sp>
      <p:sp>
        <p:nvSpPr>
          <p:cNvPr id="7" name="Slide Number Placeholder 6">
            <a:extLst>
              <a:ext uri="{FF2B5EF4-FFF2-40B4-BE49-F238E27FC236}">
                <a16:creationId xmlns:a16="http://schemas.microsoft.com/office/drawing/2014/main" id="{983B414C-1A37-EFF3-8E9B-D883F29F003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21</a:t>
            </a:fld>
            <a:endParaRPr lang="en-US"/>
          </a:p>
        </p:txBody>
      </p:sp>
    </p:spTree>
    <p:extLst>
      <p:ext uri="{BB962C8B-B14F-4D97-AF65-F5344CB8AC3E}">
        <p14:creationId xmlns:p14="http://schemas.microsoft.com/office/powerpoint/2010/main" val="4183156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09B1-CECE-7466-7044-9D73619E56A1}"/>
              </a:ext>
            </a:extLst>
          </p:cNvPr>
          <p:cNvSpPr>
            <a:spLocks noGrp="1"/>
          </p:cNvSpPr>
          <p:nvPr>
            <p:ph type="ctrTitle"/>
          </p:nvPr>
        </p:nvSpPr>
        <p:spPr>
          <a:xfrm>
            <a:off x="429768" y="5276088"/>
            <a:ext cx="11347704" cy="786384"/>
          </a:xfrm>
        </p:spPr>
        <p:txBody>
          <a:bodyPr/>
          <a:lstStyle/>
          <a:p>
            <a:r>
              <a:rPr lang="en-US"/>
              <a:t>Q&amp;A</a:t>
            </a:r>
          </a:p>
        </p:txBody>
      </p:sp>
      <p:sp>
        <p:nvSpPr>
          <p:cNvPr id="4" name="Date Placeholder 3">
            <a:extLst>
              <a:ext uri="{FF2B5EF4-FFF2-40B4-BE49-F238E27FC236}">
                <a16:creationId xmlns:a16="http://schemas.microsoft.com/office/drawing/2014/main" id="{C8B47696-CC61-C5A5-6C0C-BC554FB64A31}"/>
              </a:ext>
            </a:extLst>
          </p:cNvPr>
          <p:cNvSpPr>
            <a:spLocks noGrp="1"/>
          </p:cNvSpPr>
          <p:nvPr>
            <p:ph type="dt" sz="half" idx="10"/>
          </p:nvPr>
        </p:nvSpPr>
        <p:spPr/>
        <p:txBody>
          <a:bodyPr/>
          <a:lstStyle/>
          <a:p>
            <a:fld id="{042B170B-54FF-401A-804E-64B53FFEC9A3}" type="datetime1">
              <a:rPr lang="en-US" smtClean="0"/>
              <a:t>4/12/2026</a:t>
            </a:fld>
            <a:endParaRPr lang="en-US" dirty="0"/>
          </a:p>
        </p:txBody>
      </p:sp>
      <p:sp>
        <p:nvSpPr>
          <p:cNvPr id="6" name="Slide Number Placeholder 5">
            <a:extLst>
              <a:ext uri="{FF2B5EF4-FFF2-40B4-BE49-F238E27FC236}">
                <a16:creationId xmlns:a16="http://schemas.microsoft.com/office/drawing/2014/main" id="{900738C8-C838-438B-F934-0218EC261C65}"/>
              </a:ext>
            </a:extLst>
          </p:cNvPr>
          <p:cNvSpPr>
            <a:spLocks noGrp="1"/>
          </p:cNvSpPr>
          <p:nvPr>
            <p:ph type="sldNum" sz="quarter" idx="12"/>
          </p:nvPr>
        </p:nvSpPr>
        <p:spPr/>
        <p:txBody>
          <a:bodyPr/>
          <a:lstStyle/>
          <a:p>
            <a:fld id="{CC057153-B650-4DEB-B370-79DDCFDCE934}" type="slidenum">
              <a:rPr lang="en-US" smtClean="0"/>
              <a:pPr/>
              <a:t>22</a:t>
            </a:fld>
            <a:endParaRPr lang="en-US" dirty="0"/>
          </a:p>
        </p:txBody>
      </p:sp>
      <p:sp>
        <p:nvSpPr>
          <p:cNvPr id="7" name="Footer Placeholder 4">
            <a:extLst>
              <a:ext uri="{FF2B5EF4-FFF2-40B4-BE49-F238E27FC236}">
                <a16:creationId xmlns:a16="http://schemas.microsoft.com/office/drawing/2014/main" id="{C909AE9E-0C02-F1A2-2385-C00136E4D639}"/>
              </a:ext>
            </a:extLst>
          </p:cNvPr>
          <p:cNvSpPr>
            <a:spLocks noGrp="1"/>
          </p:cNvSpPr>
          <p:nvPr/>
        </p:nvSpPr>
        <p:spPr>
          <a:xfrm>
            <a:off x="8893370" y="6490524"/>
            <a:ext cx="2662834" cy="336141"/>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ea typeface="+mn-lt"/>
                <a:cs typeface="+mn-lt"/>
              </a:rPr>
              <a:t>Prometheus Conference 2026 - Demarri Dosunmu </a:t>
            </a:r>
            <a:endParaRPr lang="en-US">
              <a:solidFill>
                <a:schemeClr val="bg1"/>
              </a:solidFill>
            </a:endParaRPr>
          </a:p>
        </p:txBody>
      </p:sp>
      <p:sp>
        <p:nvSpPr>
          <p:cNvPr id="11" name="Title 1">
            <a:extLst>
              <a:ext uri="{FF2B5EF4-FFF2-40B4-BE49-F238E27FC236}">
                <a16:creationId xmlns:a16="http://schemas.microsoft.com/office/drawing/2014/main" id="{761E28F9-CA08-7A37-840C-9E0646C410F1}"/>
              </a:ext>
            </a:extLst>
          </p:cNvPr>
          <p:cNvSpPr txBox="1">
            <a:spLocks/>
          </p:cNvSpPr>
          <p:nvPr/>
        </p:nvSpPr>
        <p:spPr>
          <a:xfrm>
            <a:off x="1645076" y="2856784"/>
            <a:ext cx="8914976" cy="9221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0" kern="1200" cap="all" baseline="0">
                <a:solidFill>
                  <a:schemeClr val="bg1"/>
                </a:solidFill>
                <a:latin typeface="+mj-lt"/>
                <a:ea typeface="+mj-ea"/>
                <a:cs typeface="+mj-cs"/>
              </a:defRPr>
            </a:lvl1pPr>
          </a:lstStyle>
          <a:p>
            <a:pPr algn="ctr"/>
            <a:r>
              <a:rPr lang="en-US" sz="9600" b="1"/>
              <a:t>Thank you!</a:t>
            </a:r>
            <a:endParaRPr lang="en-US" sz="9600"/>
          </a:p>
        </p:txBody>
      </p:sp>
    </p:spTree>
    <p:extLst>
      <p:ext uri="{BB962C8B-B14F-4D97-AF65-F5344CB8AC3E}">
        <p14:creationId xmlns:p14="http://schemas.microsoft.com/office/powerpoint/2010/main" val="299968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92929B-C0AE-E76A-74CD-21AFD7D12293}"/>
              </a:ext>
            </a:extLst>
          </p:cNvPr>
          <p:cNvSpPr>
            <a:spLocks noGrp="1"/>
          </p:cNvSpPr>
          <p:nvPr>
            <p:ph type="dt" sz="half" idx="10"/>
          </p:nvPr>
        </p:nvSpPr>
        <p:spPr/>
        <p:txBody>
          <a:bodyPr/>
          <a:lstStyle/>
          <a:p>
            <a:fld id="{FAEFBAE2-1C27-41D0-8DBA-D202F753417F}" type="datetime1">
              <a:rPr lang="en-US" smtClean="0"/>
              <a:t>4/12/2026</a:t>
            </a:fld>
            <a:endParaRPr lang="en-US" dirty="0"/>
          </a:p>
        </p:txBody>
      </p:sp>
      <p:sp>
        <p:nvSpPr>
          <p:cNvPr id="5" name="Slide Number Placeholder 4">
            <a:extLst>
              <a:ext uri="{FF2B5EF4-FFF2-40B4-BE49-F238E27FC236}">
                <a16:creationId xmlns:a16="http://schemas.microsoft.com/office/drawing/2014/main" id="{B6578C58-D633-C77C-5DEC-5A0EF44D753C}"/>
              </a:ext>
            </a:extLst>
          </p:cNvPr>
          <p:cNvSpPr>
            <a:spLocks noGrp="1"/>
          </p:cNvSpPr>
          <p:nvPr>
            <p:ph type="sldNum" sz="quarter" idx="12"/>
          </p:nvPr>
        </p:nvSpPr>
        <p:spPr/>
        <p:txBody>
          <a:bodyPr/>
          <a:lstStyle/>
          <a:p>
            <a:fld id="{CC057153-B650-4DEB-B370-79DDCFDCE934}" type="slidenum">
              <a:rPr lang="en-US" smtClean="0"/>
              <a:pPr/>
              <a:t>23</a:t>
            </a:fld>
            <a:endParaRPr lang="en-US" dirty="0"/>
          </a:p>
        </p:txBody>
      </p:sp>
      <p:sp>
        <p:nvSpPr>
          <p:cNvPr id="7" name="TextBox 6">
            <a:extLst>
              <a:ext uri="{FF2B5EF4-FFF2-40B4-BE49-F238E27FC236}">
                <a16:creationId xmlns:a16="http://schemas.microsoft.com/office/drawing/2014/main" id="{10E581CD-13FF-80CC-30A8-32AE84BBB12D}"/>
              </a:ext>
            </a:extLst>
          </p:cNvPr>
          <p:cNvSpPr txBox="1"/>
          <p:nvPr/>
        </p:nvSpPr>
        <p:spPr>
          <a:xfrm>
            <a:off x="171937" y="306753"/>
            <a:ext cx="12020061"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1200">
                <a:solidFill>
                  <a:srgbClr val="000000"/>
                </a:solidFill>
                <a:latin typeface="Times New Roman"/>
                <a:cs typeface="Times New Roman"/>
              </a:rPr>
              <a:t>American Psychiatric Association. (2013). </a:t>
            </a:r>
            <a:r>
              <a:rPr lang="en-US" sz="1200" i="1">
                <a:solidFill>
                  <a:srgbClr val="000000"/>
                </a:solidFill>
                <a:latin typeface="Times New Roman"/>
                <a:cs typeface="Times New Roman"/>
              </a:rPr>
              <a:t>Diagnostic and statistical manual of mental disorders</a:t>
            </a:r>
            <a:r>
              <a:rPr lang="en-US" sz="1200">
                <a:solidFill>
                  <a:srgbClr val="000000"/>
                </a:solidFill>
                <a:latin typeface="Times New Roman"/>
                <a:cs typeface="Times New Roman"/>
              </a:rPr>
              <a:t> (5th ed.). American Psychiatric Publishing.</a:t>
            </a:r>
            <a:endParaRPr lang="en-US" sz="1200">
              <a:latin typeface="Times New Roman"/>
              <a:cs typeface="Times New Roman"/>
            </a:endParaRPr>
          </a:p>
          <a:p>
            <a:pPr>
              <a:spcAft>
                <a:spcPts val="400"/>
              </a:spcAft>
            </a:pPr>
            <a:r>
              <a:rPr lang="en-US" sz="1200" dirty="0">
                <a:solidFill>
                  <a:srgbClr val="000000"/>
                </a:solidFill>
                <a:latin typeface="Times New Roman"/>
                <a:cs typeface="Times New Roman"/>
              </a:rPr>
              <a:t>Anstey, F. (1882). </a:t>
            </a:r>
            <a:r>
              <a:rPr lang="en-US" sz="1200" i="1" dirty="0">
                <a:solidFill>
                  <a:srgbClr val="000000"/>
                </a:solidFill>
                <a:latin typeface="Times New Roman"/>
                <a:cs typeface="Times New Roman"/>
              </a:rPr>
              <a:t>Vice </a:t>
            </a:r>
            <a:r>
              <a:rPr lang="en-US" sz="1200" i="1" dirty="0" err="1">
                <a:solidFill>
                  <a:srgbClr val="000000"/>
                </a:solidFill>
                <a:latin typeface="Times New Roman"/>
                <a:cs typeface="Times New Roman"/>
              </a:rPr>
              <a:t>Versâ</a:t>
            </a:r>
            <a:r>
              <a:rPr lang="en-US" sz="1200" i="1" dirty="0">
                <a:solidFill>
                  <a:srgbClr val="000000"/>
                </a:solidFill>
                <a:latin typeface="Times New Roman"/>
                <a:cs typeface="Times New Roman"/>
              </a:rPr>
              <a:t>, Or, A Lesson to Fathers</a:t>
            </a:r>
            <a:r>
              <a:rPr lang="en-US" sz="1200" dirty="0">
                <a:solidFill>
                  <a:srgbClr val="000000"/>
                </a:solidFill>
                <a:latin typeface="Times New Roman"/>
                <a:cs typeface="Times New Roman"/>
              </a:rPr>
              <a:t>.</a:t>
            </a:r>
            <a:endParaRPr lang="en-US" sz="1200" dirty="0">
              <a:latin typeface="Times New Roman"/>
              <a:cs typeface="Times New Roman"/>
            </a:endParaRPr>
          </a:p>
          <a:p>
            <a:pPr>
              <a:spcAft>
                <a:spcPts val="400"/>
              </a:spcAft>
            </a:pPr>
            <a:r>
              <a:rPr lang="en-US" sz="1200" dirty="0" err="1">
                <a:solidFill>
                  <a:srgbClr val="000000"/>
                </a:solidFill>
                <a:latin typeface="Times New Roman"/>
                <a:cs typeface="Times New Roman"/>
              </a:rPr>
              <a:t>Assami</a:t>
            </a:r>
            <a:r>
              <a:rPr lang="en-US" sz="1200" dirty="0">
                <a:solidFill>
                  <a:srgbClr val="000000"/>
                </a:solidFill>
                <a:latin typeface="Times New Roman"/>
                <a:cs typeface="Times New Roman"/>
              </a:rPr>
              <a:t>, E., &amp; Amatullah </a:t>
            </a:r>
            <a:r>
              <a:rPr lang="en-US" sz="1200" dirty="0" err="1">
                <a:solidFill>
                  <a:srgbClr val="000000"/>
                </a:solidFill>
                <a:latin typeface="Times New Roman"/>
                <a:cs typeface="Times New Roman"/>
              </a:rPr>
              <a:t>Bantley</a:t>
            </a:r>
            <a:r>
              <a:rPr lang="en-US" sz="1200" dirty="0">
                <a:solidFill>
                  <a:srgbClr val="000000"/>
                </a:solidFill>
                <a:latin typeface="Times New Roman"/>
                <a:cs typeface="Times New Roman"/>
              </a:rPr>
              <a:t>. (2023). </a:t>
            </a:r>
            <a:r>
              <a:rPr lang="en-US" sz="1200" i="1" dirty="0">
                <a:solidFill>
                  <a:srgbClr val="000000"/>
                </a:solidFill>
                <a:latin typeface="Times New Roman"/>
                <a:cs typeface="Times New Roman"/>
              </a:rPr>
              <a:t>The Qur’an - English Meanings</a:t>
            </a:r>
            <a:r>
              <a:rPr lang="en-US" sz="1200" dirty="0">
                <a:solidFill>
                  <a:srgbClr val="000000"/>
                </a:solidFill>
                <a:latin typeface="Times New Roman"/>
                <a:cs typeface="Times New Roman"/>
              </a:rPr>
              <a:t>. Noble Quran Encyclopedia.</a:t>
            </a:r>
            <a:endParaRPr lang="en-US" sz="1200" dirty="0">
              <a:latin typeface="Times New Roman"/>
              <a:cs typeface="Times New Roman"/>
            </a:endParaRPr>
          </a:p>
          <a:p>
            <a:pPr>
              <a:spcAft>
                <a:spcPts val="400"/>
              </a:spcAft>
            </a:pPr>
            <a:r>
              <a:rPr lang="en-US" sz="1200" dirty="0">
                <a:solidFill>
                  <a:srgbClr val="000000"/>
                </a:solidFill>
                <a:latin typeface="Times New Roman"/>
                <a:cs typeface="Times New Roman"/>
              </a:rPr>
              <a:t>Baumeister, R. F., </a:t>
            </a:r>
            <a:r>
              <a:rPr lang="en-US" sz="1200" dirty="0" err="1">
                <a:solidFill>
                  <a:srgbClr val="000000"/>
                </a:solidFill>
                <a:latin typeface="Times New Roman"/>
                <a:cs typeface="Times New Roman"/>
              </a:rPr>
              <a:t>Masicampo</a:t>
            </a:r>
            <a:r>
              <a:rPr lang="en-US" sz="1200" dirty="0">
                <a:solidFill>
                  <a:srgbClr val="000000"/>
                </a:solidFill>
                <a:latin typeface="Times New Roman"/>
                <a:cs typeface="Times New Roman"/>
              </a:rPr>
              <a:t>, E. J., &amp; DeWall, C. N. (2009). Prosocial Benefits of Feeling Free: Disbelief in Free Will Increases Aggression and Reduces Helpfulness. </a:t>
            </a:r>
            <a:r>
              <a:rPr lang="en-US" sz="1200" i="1" dirty="0">
                <a:solidFill>
                  <a:srgbClr val="000000"/>
                </a:solidFill>
                <a:latin typeface="Times New Roman"/>
                <a:cs typeface="Times New Roman"/>
              </a:rPr>
              <a:t>Personality and Social Psychology Bulletin</a:t>
            </a:r>
            <a:r>
              <a:rPr lang="en-US" sz="1200" dirty="0">
                <a:solidFill>
                  <a:srgbClr val="000000"/>
                </a:solidFill>
                <a:latin typeface="Times New Roman"/>
                <a:cs typeface="Times New Roman"/>
              </a:rPr>
              <a:t>, </a:t>
            </a:r>
            <a:r>
              <a:rPr lang="en-US" sz="1200" i="1" dirty="0">
                <a:solidFill>
                  <a:srgbClr val="000000"/>
                </a:solidFill>
                <a:latin typeface="Times New Roman"/>
                <a:cs typeface="Times New Roman"/>
              </a:rPr>
              <a:t>35</a:t>
            </a:r>
            <a:r>
              <a:rPr lang="en-US" sz="1200" dirty="0">
                <a:solidFill>
                  <a:srgbClr val="000000"/>
                </a:solidFill>
                <a:latin typeface="Times New Roman"/>
                <a:cs typeface="Times New Roman"/>
              </a:rPr>
              <a:t>(2), 260–268. </a:t>
            </a:r>
            <a:r>
              <a:rPr lang="en-US" sz="1200" dirty="0">
                <a:solidFill>
                  <a:srgbClr val="000000"/>
                </a:solidFill>
                <a:latin typeface="Times New Roman"/>
                <a:cs typeface="Times New Roman"/>
                <a:hlinkClick r:id="rId2"/>
              </a:rPr>
              <a:t>https://doi.org/10.1177/0146167208327217</a:t>
            </a:r>
            <a:endParaRPr lang="en-US" sz="1200">
              <a:latin typeface="Neue Haas Grotesk Text Pro"/>
              <a:cs typeface="Times New Roman"/>
              <a:hlinkClick r:id="rId2"/>
            </a:endParaRPr>
          </a:p>
          <a:p>
            <a:pPr>
              <a:spcAft>
                <a:spcPts val="400"/>
              </a:spcAft>
            </a:pPr>
            <a:r>
              <a:rPr lang="en-US" sz="1200">
                <a:solidFill>
                  <a:srgbClr val="000000"/>
                </a:solidFill>
                <a:latin typeface="Times New Roman"/>
                <a:cs typeface="Times New Roman"/>
              </a:rPr>
              <a:t>Bohannan, P., &amp; Glazer, M. (Eds.). (1988). High points in anthropology. McGraw-Hill.</a:t>
            </a:r>
            <a:endParaRPr lang="en-US" sz="1200">
              <a:latin typeface="Times New Roman"/>
              <a:cs typeface="Times New Roman"/>
            </a:endParaRPr>
          </a:p>
          <a:p>
            <a:pPr>
              <a:spcAft>
                <a:spcPts val="400"/>
              </a:spcAft>
            </a:pPr>
            <a:r>
              <a:rPr lang="en-US" sz="1200">
                <a:solidFill>
                  <a:srgbClr val="000000"/>
                </a:solidFill>
                <a:latin typeface="Times New Roman"/>
                <a:cs typeface="Times New Roman"/>
              </a:rPr>
              <a:t>Brady, T. (Director). (2002). The Hot Chick [Film]. Buena Vista Pictures.</a:t>
            </a:r>
            <a:endParaRPr lang="en-US" sz="1200">
              <a:latin typeface="Times New Roman"/>
              <a:cs typeface="Times New Roman"/>
            </a:endParaRPr>
          </a:p>
          <a:p>
            <a:pPr>
              <a:spcAft>
                <a:spcPts val="400"/>
              </a:spcAft>
            </a:pPr>
            <a:r>
              <a:rPr lang="en-US" sz="1200">
                <a:solidFill>
                  <a:srgbClr val="000000"/>
                </a:solidFill>
                <a:latin typeface="Times New Roman"/>
                <a:cs typeface="Times New Roman"/>
              </a:rPr>
              <a:t>Buckner, R. L., &amp; Carroll, D. C. (2007). Self-projection and the brain. </a:t>
            </a:r>
            <a:r>
              <a:rPr lang="en-US" sz="1200" i="1">
                <a:solidFill>
                  <a:srgbClr val="000000"/>
                </a:solidFill>
                <a:latin typeface="Times New Roman"/>
                <a:cs typeface="Times New Roman"/>
              </a:rPr>
              <a:t>Trends in Cognitive Sciences</a:t>
            </a:r>
            <a:r>
              <a:rPr lang="en-US" sz="1200">
                <a:solidFill>
                  <a:srgbClr val="000000"/>
                </a:solidFill>
                <a:latin typeface="Times New Roman"/>
                <a:cs typeface="Times New Roman"/>
              </a:rPr>
              <a:t>, </a:t>
            </a:r>
            <a:r>
              <a:rPr lang="en-US" sz="1200" i="1">
                <a:solidFill>
                  <a:srgbClr val="000000"/>
                </a:solidFill>
                <a:latin typeface="Times New Roman"/>
                <a:cs typeface="Times New Roman"/>
              </a:rPr>
              <a:t>11</a:t>
            </a:r>
            <a:r>
              <a:rPr lang="en-US" sz="1200">
                <a:solidFill>
                  <a:srgbClr val="000000"/>
                </a:solidFill>
                <a:latin typeface="Times New Roman"/>
                <a:cs typeface="Times New Roman"/>
              </a:rPr>
              <a:t>(2), 49–57. </a:t>
            </a:r>
            <a:r>
              <a:rPr lang="en-US" sz="1200" dirty="0">
                <a:solidFill>
                  <a:srgbClr val="000000"/>
                </a:solidFill>
                <a:latin typeface="Times New Roman"/>
                <a:cs typeface="Times New Roman"/>
                <a:hlinkClick r:id="rId3"/>
              </a:rPr>
              <a:t>https://doi.org/10.1016/j.tics.2006.11.004</a:t>
            </a:r>
            <a:endParaRPr lang="en-US" sz="1200">
              <a:latin typeface="Neue Haas Grotesk Text Pro"/>
              <a:cs typeface="Times New Roman"/>
              <a:hlinkClick r:id="rId3"/>
            </a:endParaRPr>
          </a:p>
          <a:p>
            <a:pPr>
              <a:spcAft>
                <a:spcPts val="400"/>
              </a:spcAft>
            </a:pPr>
            <a:r>
              <a:rPr lang="en-US" sz="1200" dirty="0">
                <a:solidFill>
                  <a:srgbClr val="000000"/>
                </a:solidFill>
                <a:latin typeface="Times New Roman"/>
                <a:cs typeface="Times New Roman"/>
              </a:rPr>
              <a:t>Caspar, E. A., </a:t>
            </a:r>
            <a:r>
              <a:rPr lang="en-US" sz="1200" dirty="0" err="1">
                <a:solidFill>
                  <a:srgbClr val="000000"/>
                </a:solidFill>
                <a:latin typeface="Times New Roman"/>
                <a:cs typeface="Times New Roman"/>
              </a:rPr>
              <a:t>Vuillaume</a:t>
            </a:r>
            <a:r>
              <a:rPr lang="en-US" sz="1200" dirty="0">
                <a:solidFill>
                  <a:srgbClr val="000000"/>
                </a:solidFill>
                <a:latin typeface="Times New Roman"/>
                <a:cs typeface="Times New Roman"/>
              </a:rPr>
              <a:t>, L., Magalhães De Saldanha da Gama, P. A., &amp; </a:t>
            </a:r>
            <a:r>
              <a:rPr lang="en-US" sz="1200" dirty="0" err="1">
                <a:solidFill>
                  <a:srgbClr val="000000"/>
                </a:solidFill>
                <a:latin typeface="Times New Roman"/>
                <a:cs typeface="Times New Roman"/>
              </a:rPr>
              <a:t>Cleeremans</a:t>
            </a:r>
            <a:r>
              <a:rPr lang="en-US" sz="1200" dirty="0">
                <a:solidFill>
                  <a:srgbClr val="000000"/>
                </a:solidFill>
                <a:latin typeface="Times New Roman"/>
                <a:cs typeface="Times New Roman"/>
              </a:rPr>
              <a:t>, A. (2017). The Influence of (Dis)belief in Free Will on Immoral Behavior. </a:t>
            </a:r>
            <a:r>
              <a:rPr lang="en-US" sz="1200" i="1" dirty="0">
                <a:solidFill>
                  <a:srgbClr val="000000"/>
                </a:solidFill>
                <a:latin typeface="Times New Roman"/>
                <a:cs typeface="Times New Roman"/>
              </a:rPr>
              <a:t>Frontiers in Psychology</a:t>
            </a:r>
            <a:r>
              <a:rPr lang="en-US" sz="1200" dirty="0">
                <a:solidFill>
                  <a:srgbClr val="000000"/>
                </a:solidFill>
                <a:latin typeface="Times New Roman"/>
                <a:cs typeface="Times New Roman"/>
              </a:rPr>
              <a:t>, </a:t>
            </a:r>
            <a:r>
              <a:rPr lang="en-US" sz="1200" i="1" dirty="0">
                <a:solidFill>
                  <a:srgbClr val="000000"/>
                </a:solidFill>
                <a:latin typeface="Times New Roman"/>
                <a:cs typeface="Times New Roman"/>
              </a:rPr>
              <a:t>8</a:t>
            </a:r>
            <a:r>
              <a:rPr lang="en-US" sz="1200" dirty="0">
                <a:solidFill>
                  <a:srgbClr val="000000"/>
                </a:solidFill>
                <a:latin typeface="Times New Roman"/>
                <a:cs typeface="Times New Roman"/>
              </a:rPr>
              <a:t>. </a:t>
            </a:r>
            <a:r>
              <a:rPr lang="en-US" sz="1200" dirty="0">
                <a:solidFill>
                  <a:srgbClr val="000000"/>
                </a:solidFill>
                <a:latin typeface="Times New Roman"/>
                <a:cs typeface="Times New Roman"/>
                <a:hlinkClick r:id="rId4"/>
              </a:rPr>
              <a:t>https://doi.org/10.3389/fpsyg.2017.00020</a:t>
            </a:r>
            <a:endParaRPr lang="en-US" sz="1200">
              <a:latin typeface="Neue Haas Grotesk Text Pro"/>
              <a:cs typeface="Times New Roman"/>
              <a:hlinkClick r:id="rId4"/>
            </a:endParaRPr>
          </a:p>
          <a:p>
            <a:pPr>
              <a:spcAft>
                <a:spcPts val="400"/>
              </a:spcAft>
            </a:pPr>
            <a:r>
              <a:rPr lang="en-US" sz="1200">
                <a:solidFill>
                  <a:srgbClr val="000000"/>
                </a:solidFill>
                <a:latin typeface="Times New Roman"/>
                <a:cs typeface="Times New Roman"/>
              </a:rPr>
              <a:t>Darwin, C. (1859). </a:t>
            </a:r>
            <a:r>
              <a:rPr lang="en-US" sz="1200" i="1">
                <a:solidFill>
                  <a:srgbClr val="000000"/>
                </a:solidFill>
                <a:latin typeface="Times New Roman"/>
                <a:cs typeface="Times New Roman"/>
              </a:rPr>
              <a:t>On the Origin of Species</a:t>
            </a:r>
            <a:r>
              <a:rPr lang="en-US" sz="1200">
                <a:solidFill>
                  <a:srgbClr val="000000"/>
                </a:solidFill>
                <a:latin typeface="Times New Roman"/>
                <a:cs typeface="Times New Roman"/>
              </a:rPr>
              <a:t>. Alma Classics. (Original work published 1859)</a:t>
            </a:r>
            <a:endParaRPr lang="en-US" sz="1200">
              <a:latin typeface="Times New Roman"/>
              <a:cs typeface="Times New Roman"/>
            </a:endParaRPr>
          </a:p>
          <a:p>
            <a:pPr>
              <a:spcAft>
                <a:spcPts val="400"/>
              </a:spcAft>
            </a:pPr>
            <a:r>
              <a:rPr lang="en-US" sz="1200" dirty="0" err="1">
                <a:solidFill>
                  <a:srgbClr val="000000"/>
                </a:solidFill>
                <a:latin typeface="Times New Roman"/>
                <a:cs typeface="Times New Roman"/>
              </a:rPr>
              <a:t>Pereboom</a:t>
            </a:r>
            <a:r>
              <a:rPr lang="en-US" sz="1200" dirty="0">
                <a:solidFill>
                  <a:srgbClr val="000000"/>
                </a:solidFill>
                <a:latin typeface="Times New Roman"/>
                <a:cs typeface="Times New Roman"/>
              </a:rPr>
              <a:t>, D. (2001). </a:t>
            </a:r>
            <a:r>
              <a:rPr lang="en-US" sz="1200" i="1" dirty="0">
                <a:solidFill>
                  <a:srgbClr val="000000"/>
                </a:solidFill>
                <a:latin typeface="Times New Roman"/>
                <a:cs typeface="Times New Roman"/>
              </a:rPr>
              <a:t>Living without free will</a:t>
            </a:r>
            <a:r>
              <a:rPr lang="en-US" sz="1200" dirty="0">
                <a:solidFill>
                  <a:srgbClr val="000000"/>
                </a:solidFill>
                <a:latin typeface="Times New Roman"/>
                <a:cs typeface="Times New Roman"/>
              </a:rPr>
              <a:t>. Cambridge University Press.</a:t>
            </a:r>
            <a:endParaRPr lang="en-US" sz="1200" dirty="0">
              <a:latin typeface="Times New Roman"/>
              <a:cs typeface="Times New Roman"/>
            </a:endParaRPr>
          </a:p>
          <a:p>
            <a:pPr>
              <a:spcAft>
                <a:spcPts val="400"/>
              </a:spcAft>
            </a:pPr>
            <a:r>
              <a:rPr lang="en-US" sz="1200" dirty="0" err="1">
                <a:solidFill>
                  <a:srgbClr val="000000"/>
                </a:solidFill>
                <a:latin typeface="Times New Roman"/>
                <a:cs typeface="Times New Roman"/>
              </a:rPr>
              <a:t>Hannikainen</a:t>
            </a:r>
            <a:r>
              <a:rPr lang="en-US" sz="1200" dirty="0">
                <a:solidFill>
                  <a:srgbClr val="000000"/>
                </a:solidFill>
                <a:latin typeface="Times New Roman"/>
                <a:cs typeface="Times New Roman"/>
              </a:rPr>
              <a:t>, I. R., </a:t>
            </a:r>
            <a:r>
              <a:rPr lang="en-US" sz="1200" dirty="0" err="1">
                <a:solidFill>
                  <a:srgbClr val="000000"/>
                </a:solidFill>
                <a:latin typeface="Times New Roman"/>
                <a:cs typeface="Times New Roman"/>
              </a:rPr>
              <a:t>Machery</a:t>
            </a:r>
            <a:r>
              <a:rPr lang="en-US" sz="1200" dirty="0">
                <a:solidFill>
                  <a:srgbClr val="000000"/>
                </a:solidFill>
                <a:latin typeface="Times New Roman"/>
                <a:cs typeface="Times New Roman"/>
              </a:rPr>
              <a:t>, E., Rose, D., Stich, S., </a:t>
            </a:r>
            <a:r>
              <a:rPr lang="en-US" sz="1200" dirty="0" err="1">
                <a:solidFill>
                  <a:srgbClr val="000000"/>
                </a:solidFill>
                <a:latin typeface="Times New Roman"/>
                <a:cs typeface="Times New Roman"/>
              </a:rPr>
              <a:t>Olivola</a:t>
            </a:r>
            <a:r>
              <a:rPr lang="en-US" sz="1200" dirty="0">
                <a:solidFill>
                  <a:srgbClr val="000000"/>
                </a:solidFill>
                <a:latin typeface="Times New Roman"/>
                <a:cs typeface="Times New Roman"/>
              </a:rPr>
              <a:t>, C. Y., Sousa, P., Cova, F., Buchtel, E. E., Alai, M., Angelucci, A., </a:t>
            </a:r>
            <a:r>
              <a:rPr lang="en-US" sz="1200" dirty="0" err="1">
                <a:solidFill>
                  <a:srgbClr val="000000"/>
                </a:solidFill>
                <a:latin typeface="Times New Roman"/>
                <a:cs typeface="Times New Roman"/>
              </a:rPr>
              <a:t>Berniûnas</a:t>
            </a:r>
            <a:r>
              <a:rPr lang="en-US" sz="1200" dirty="0">
                <a:solidFill>
                  <a:srgbClr val="000000"/>
                </a:solidFill>
                <a:latin typeface="Times New Roman"/>
                <a:cs typeface="Times New Roman"/>
              </a:rPr>
              <a:t>, R., Chatterjee, A., Cheon, H., Cho, I.-R., </a:t>
            </a:r>
            <a:r>
              <a:rPr lang="en-US" sz="1200" dirty="0" err="1">
                <a:solidFill>
                  <a:srgbClr val="000000"/>
                </a:solidFill>
                <a:latin typeface="Times New Roman"/>
                <a:cs typeface="Times New Roman"/>
              </a:rPr>
              <a:t>Cohnitz</a:t>
            </a:r>
            <a:r>
              <a:rPr lang="en-US" sz="1200" dirty="0">
                <a:solidFill>
                  <a:srgbClr val="000000"/>
                </a:solidFill>
                <a:latin typeface="Times New Roman"/>
                <a:cs typeface="Times New Roman"/>
              </a:rPr>
              <a:t>, D., </a:t>
            </a:r>
            <a:r>
              <a:rPr lang="en-US" sz="1200" dirty="0" err="1">
                <a:solidFill>
                  <a:srgbClr val="000000"/>
                </a:solidFill>
                <a:latin typeface="Times New Roman"/>
                <a:cs typeface="Times New Roman"/>
              </a:rPr>
              <a:t>Dranseika</a:t>
            </a:r>
            <a:r>
              <a:rPr lang="en-US" sz="1200" dirty="0">
                <a:solidFill>
                  <a:srgbClr val="000000"/>
                </a:solidFill>
                <a:latin typeface="Times New Roman"/>
                <a:cs typeface="Times New Roman"/>
              </a:rPr>
              <a:t>, V., </a:t>
            </a:r>
            <a:r>
              <a:rPr lang="en-US" sz="1200" dirty="0" err="1">
                <a:solidFill>
                  <a:srgbClr val="000000"/>
                </a:solidFill>
                <a:latin typeface="Times New Roman"/>
                <a:cs typeface="Times New Roman"/>
              </a:rPr>
              <a:t>Eraña</a:t>
            </a:r>
            <a:r>
              <a:rPr lang="en-US" sz="1200" dirty="0">
                <a:solidFill>
                  <a:srgbClr val="000000"/>
                </a:solidFill>
                <a:latin typeface="Times New Roman"/>
                <a:cs typeface="Times New Roman"/>
              </a:rPr>
              <a:t> Lagos, Á., </a:t>
            </a:r>
            <a:r>
              <a:rPr lang="en-US" sz="1200" dirty="0" err="1">
                <a:solidFill>
                  <a:srgbClr val="000000"/>
                </a:solidFill>
                <a:latin typeface="Times New Roman"/>
                <a:cs typeface="Times New Roman"/>
              </a:rPr>
              <a:t>Ghadakpour</a:t>
            </a:r>
            <a:r>
              <a:rPr lang="en-US" sz="1200" dirty="0">
                <a:solidFill>
                  <a:srgbClr val="000000"/>
                </a:solidFill>
                <a:latin typeface="Times New Roman"/>
                <a:cs typeface="Times New Roman"/>
              </a:rPr>
              <a:t>, L., Grinberg, M., &amp; Hashimoto, T. (2019). For Whom Does Determinism Undermine Moral Responsibility? Surveying the Conditions for Free Will Across Cultures. </a:t>
            </a:r>
            <a:r>
              <a:rPr lang="en-US" sz="1200" i="1" dirty="0">
                <a:solidFill>
                  <a:srgbClr val="000000"/>
                </a:solidFill>
                <a:latin typeface="Times New Roman"/>
                <a:cs typeface="Times New Roman"/>
              </a:rPr>
              <a:t>Frontiers in Psychology</a:t>
            </a:r>
            <a:r>
              <a:rPr lang="en-US" sz="1200" dirty="0">
                <a:solidFill>
                  <a:srgbClr val="000000"/>
                </a:solidFill>
                <a:latin typeface="Times New Roman"/>
                <a:cs typeface="Times New Roman"/>
              </a:rPr>
              <a:t>, </a:t>
            </a:r>
            <a:r>
              <a:rPr lang="en-US" sz="1200" i="1" dirty="0">
                <a:solidFill>
                  <a:srgbClr val="000000"/>
                </a:solidFill>
                <a:latin typeface="Times New Roman"/>
                <a:cs typeface="Times New Roman"/>
              </a:rPr>
              <a:t>10</a:t>
            </a:r>
            <a:r>
              <a:rPr lang="en-US" sz="1200" dirty="0">
                <a:solidFill>
                  <a:srgbClr val="000000"/>
                </a:solidFill>
                <a:latin typeface="Times New Roman"/>
                <a:cs typeface="Times New Roman"/>
              </a:rPr>
              <a:t>(2428). </a:t>
            </a:r>
            <a:r>
              <a:rPr lang="en-US" sz="1200" dirty="0">
                <a:solidFill>
                  <a:srgbClr val="000000"/>
                </a:solidFill>
                <a:latin typeface="Times New Roman"/>
                <a:cs typeface="Times New Roman"/>
                <a:hlinkClick r:id="rId5"/>
              </a:rPr>
              <a:t>https://doi.org/10.3389/fpsyg.2019.02428</a:t>
            </a:r>
            <a:endParaRPr lang="en-US" sz="1200">
              <a:latin typeface="Neue Haas Grotesk Text Pro"/>
              <a:cs typeface="Times New Roman"/>
              <a:hlinkClick r:id="rId5"/>
            </a:endParaRPr>
          </a:p>
          <a:p>
            <a:pPr>
              <a:spcAft>
                <a:spcPts val="400"/>
              </a:spcAft>
            </a:pPr>
            <a:r>
              <a:rPr lang="en-US" sz="1200">
                <a:solidFill>
                  <a:srgbClr val="000000"/>
                </a:solidFill>
                <a:latin typeface="Times New Roman"/>
                <a:cs typeface="Times New Roman"/>
              </a:rPr>
              <a:t>Holton, R. (2009). </a:t>
            </a:r>
            <a:r>
              <a:rPr lang="en-US" sz="1200" i="1">
                <a:solidFill>
                  <a:srgbClr val="000000"/>
                </a:solidFill>
                <a:latin typeface="Times New Roman"/>
                <a:cs typeface="Times New Roman"/>
              </a:rPr>
              <a:t>Willing, wanting, waiting</a:t>
            </a:r>
            <a:r>
              <a:rPr lang="en-US" sz="1200">
                <a:solidFill>
                  <a:srgbClr val="000000"/>
                </a:solidFill>
                <a:latin typeface="Times New Roman"/>
                <a:cs typeface="Times New Roman"/>
              </a:rPr>
              <a:t>. Clarendon Press.</a:t>
            </a:r>
            <a:endParaRPr lang="en-US" sz="1200">
              <a:latin typeface="Times New Roman"/>
              <a:cs typeface="Times New Roman"/>
            </a:endParaRPr>
          </a:p>
          <a:p>
            <a:pPr>
              <a:spcAft>
                <a:spcPts val="400"/>
              </a:spcAft>
            </a:pPr>
            <a:r>
              <a:rPr lang="en-US" sz="1200">
                <a:solidFill>
                  <a:srgbClr val="000000"/>
                </a:solidFill>
                <a:latin typeface="Times New Roman"/>
                <a:cs typeface="Times New Roman"/>
              </a:rPr>
              <a:t>Jauk, E., &amp; Kanske, P. (2021). Can neuroscience help to understand narcissism? A systematic review of an emerging field. </a:t>
            </a:r>
            <a:r>
              <a:rPr lang="en-US" sz="1200" i="1">
                <a:solidFill>
                  <a:srgbClr val="000000"/>
                </a:solidFill>
                <a:latin typeface="Times New Roman"/>
                <a:cs typeface="Times New Roman"/>
              </a:rPr>
              <a:t>Personality Neuroscience</a:t>
            </a:r>
            <a:r>
              <a:rPr lang="en-US" sz="1200">
                <a:solidFill>
                  <a:srgbClr val="000000"/>
                </a:solidFill>
                <a:latin typeface="Times New Roman"/>
                <a:cs typeface="Times New Roman"/>
              </a:rPr>
              <a:t>, </a:t>
            </a:r>
            <a:r>
              <a:rPr lang="en-US" sz="1200" i="1">
                <a:solidFill>
                  <a:srgbClr val="000000"/>
                </a:solidFill>
                <a:latin typeface="Times New Roman"/>
                <a:cs typeface="Times New Roman"/>
              </a:rPr>
              <a:t>4</a:t>
            </a:r>
            <a:r>
              <a:rPr lang="en-US" sz="1200">
                <a:solidFill>
                  <a:srgbClr val="000000"/>
                </a:solidFill>
                <a:latin typeface="Times New Roman"/>
                <a:cs typeface="Times New Roman"/>
              </a:rPr>
              <a:t>(3). </a:t>
            </a:r>
            <a:r>
              <a:rPr lang="en-US" sz="1200" dirty="0">
                <a:solidFill>
                  <a:srgbClr val="000000"/>
                </a:solidFill>
                <a:latin typeface="Times New Roman"/>
                <a:cs typeface="Times New Roman"/>
                <a:hlinkClick r:id="rId6"/>
              </a:rPr>
              <a:t>https://doi.org/10.1017/pen.2021.1</a:t>
            </a:r>
            <a:endParaRPr lang="en-US" sz="1200">
              <a:latin typeface="Neue Haas Grotesk Text Pro"/>
              <a:cs typeface="Times New Roman"/>
              <a:hlinkClick r:id="rId6"/>
            </a:endParaRPr>
          </a:p>
          <a:p>
            <a:pPr>
              <a:spcAft>
                <a:spcPts val="400"/>
              </a:spcAft>
            </a:pPr>
            <a:r>
              <a:rPr lang="en-US" sz="1200">
                <a:solidFill>
                  <a:srgbClr val="000000"/>
                </a:solidFill>
                <a:latin typeface="Times New Roman"/>
                <a:cs typeface="Times New Roman"/>
              </a:rPr>
              <a:t>McIntyre, A., Fischer, J. M., &amp; Ravizza, M. (2000). Responsibility and Control: A Theory of Moral Responsibility. </a:t>
            </a:r>
            <a:r>
              <a:rPr lang="en-US" sz="1200" i="1">
                <a:solidFill>
                  <a:srgbClr val="000000"/>
                </a:solidFill>
                <a:latin typeface="Times New Roman"/>
                <a:cs typeface="Times New Roman"/>
              </a:rPr>
              <a:t>The Philosophical Review</a:t>
            </a:r>
            <a:r>
              <a:rPr lang="en-US" sz="1200">
                <a:solidFill>
                  <a:srgbClr val="000000"/>
                </a:solidFill>
                <a:latin typeface="Times New Roman"/>
                <a:cs typeface="Times New Roman"/>
              </a:rPr>
              <a:t>, </a:t>
            </a:r>
            <a:r>
              <a:rPr lang="en-US" sz="1200" i="1">
                <a:solidFill>
                  <a:srgbClr val="000000"/>
                </a:solidFill>
                <a:latin typeface="Times New Roman"/>
                <a:cs typeface="Times New Roman"/>
              </a:rPr>
              <a:t>109</a:t>
            </a:r>
            <a:r>
              <a:rPr lang="en-US" sz="1200">
                <a:solidFill>
                  <a:srgbClr val="000000"/>
                </a:solidFill>
                <a:latin typeface="Times New Roman"/>
                <a:cs typeface="Times New Roman"/>
              </a:rPr>
              <a:t>(2), 267. </a:t>
            </a:r>
            <a:r>
              <a:rPr lang="en-US" sz="1200" dirty="0">
                <a:solidFill>
                  <a:srgbClr val="000000"/>
                </a:solidFill>
                <a:latin typeface="Times New Roman"/>
                <a:cs typeface="Times New Roman"/>
                <a:hlinkClick r:id="rId7"/>
              </a:rPr>
              <a:t>https://doi.org/10.2307/2693582</a:t>
            </a:r>
            <a:endParaRPr lang="en-US" sz="1200">
              <a:latin typeface="Neue Haas Grotesk Text Pro"/>
              <a:cs typeface="Times New Roman"/>
              <a:hlinkClick r:id="rId7"/>
            </a:endParaRPr>
          </a:p>
          <a:p>
            <a:pPr>
              <a:spcAft>
                <a:spcPts val="400"/>
              </a:spcAft>
            </a:pPr>
            <a:r>
              <a:rPr lang="en-US" sz="1200">
                <a:solidFill>
                  <a:srgbClr val="000000"/>
                </a:solidFill>
                <a:latin typeface="Times New Roman"/>
                <a:cs typeface="Times New Roman"/>
              </a:rPr>
              <a:t>McKenna, M., &amp; Coates, D. J. (2024). </a:t>
            </a:r>
            <a:r>
              <a:rPr lang="en-US" sz="1200" i="1">
                <a:solidFill>
                  <a:srgbClr val="000000"/>
                </a:solidFill>
                <a:latin typeface="Times New Roman"/>
                <a:cs typeface="Times New Roman"/>
              </a:rPr>
              <a:t>Compatibilism</a:t>
            </a:r>
            <a:r>
              <a:rPr lang="en-US" sz="1200">
                <a:solidFill>
                  <a:srgbClr val="000000"/>
                </a:solidFill>
                <a:latin typeface="Times New Roman"/>
                <a:cs typeface="Times New Roman"/>
              </a:rPr>
              <a:t> (E. N. Zalta &amp; U. Nodelman, Eds.). Stanford Encyclopedia of Philosophy; Metaphysics Research Lab, Stanford University. </a:t>
            </a:r>
            <a:r>
              <a:rPr lang="en-US" sz="1200" dirty="0">
                <a:solidFill>
                  <a:srgbClr val="000000"/>
                </a:solidFill>
                <a:latin typeface="Times New Roman"/>
                <a:cs typeface="Times New Roman"/>
                <a:hlinkClick r:id="rId8"/>
              </a:rPr>
              <a:t>https://plato.stanford.edu/archives/sum2024/entries/compatibilism/</a:t>
            </a:r>
            <a:endParaRPr lang="en-US" sz="1200">
              <a:latin typeface="Neue Haas Grotesk Text Pro"/>
              <a:cs typeface="Times New Roman"/>
              <a:hlinkClick r:id="rId8"/>
            </a:endParaRPr>
          </a:p>
          <a:p>
            <a:pPr>
              <a:spcAft>
                <a:spcPts val="400"/>
              </a:spcAft>
            </a:pPr>
            <a:r>
              <a:rPr lang="en-US" sz="1200">
                <a:solidFill>
                  <a:srgbClr val="000000"/>
                </a:solidFill>
                <a:latin typeface="Times New Roman"/>
                <a:cs typeface="Times New Roman"/>
              </a:rPr>
              <a:t>McNicoll, S. (2018). Body swap. Dundurn Press.</a:t>
            </a:r>
            <a:endParaRPr lang="en-US" sz="1200">
              <a:latin typeface="Times New Roman"/>
              <a:cs typeface="Times New Roman"/>
            </a:endParaRPr>
          </a:p>
          <a:p>
            <a:pPr>
              <a:spcAft>
                <a:spcPts val="400"/>
              </a:spcAft>
            </a:pPr>
            <a:r>
              <a:rPr lang="en-US" sz="1200" dirty="0" err="1">
                <a:solidFill>
                  <a:srgbClr val="000000"/>
                </a:solidFill>
                <a:latin typeface="Times New Roman"/>
                <a:cs typeface="Times New Roman"/>
              </a:rPr>
              <a:t>Nadelhoffer</a:t>
            </a:r>
            <a:r>
              <a:rPr lang="en-US" sz="1200" dirty="0">
                <a:solidFill>
                  <a:srgbClr val="000000"/>
                </a:solidFill>
                <a:latin typeface="Times New Roman"/>
                <a:cs typeface="Times New Roman"/>
              </a:rPr>
              <a:t>, T., Rose, D., Buckwalter, W., Nichols, S., &amp; Shepard, J. (manuscript under review). Bypassing and blame: A preregistered investigation of determinism’s effect on folk moral judgments. Manuscript under review, Department of Philosophy, College of Charleston.</a:t>
            </a:r>
            <a:endParaRPr lang="en-US" sz="1200" dirty="0">
              <a:latin typeface="Times New Roman"/>
              <a:cs typeface="Times New Roman"/>
            </a:endParaRPr>
          </a:p>
          <a:p>
            <a:pPr>
              <a:spcBef>
                <a:spcPts val="1000"/>
              </a:spcBef>
              <a:spcAft>
                <a:spcPts val="400"/>
              </a:spcAft>
            </a:pPr>
            <a:endParaRPr lang="en-US" sz="1000" dirty="0">
              <a:solidFill>
                <a:srgbClr val="000000"/>
              </a:solidFill>
              <a:latin typeface="Times New Roman"/>
              <a:cs typeface="Times New Roman"/>
            </a:endParaRPr>
          </a:p>
        </p:txBody>
      </p:sp>
      <p:sp>
        <p:nvSpPr>
          <p:cNvPr id="8" name="Footer Placeholder 3">
            <a:extLst>
              <a:ext uri="{FF2B5EF4-FFF2-40B4-BE49-F238E27FC236}">
                <a16:creationId xmlns:a16="http://schemas.microsoft.com/office/drawing/2014/main" id="{7B25A934-AC58-09F1-9A03-9C436CFC1BAE}"/>
              </a:ext>
            </a:extLst>
          </p:cNvPr>
          <p:cNvSpPr>
            <a:spLocks noGrp="1"/>
          </p:cNvSpPr>
          <p:nvPr/>
        </p:nvSpPr>
        <p:spPr>
          <a:xfrm>
            <a:off x="7068312" y="6492240"/>
            <a:ext cx="2660904" cy="338328"/>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Prometheus Conference 2026 – Demarri Dosunmu</a:t>
            </a:r>
            <a:endParaRPr lang="en-US" dirty="0"/>
          </a:p>
        </p:txBody>
      </p:sp>
    </p:spTree>
    <p:extLst>
      <p:ext uri="{BB962C8B-B14F-4D97-AF65-F5344CB8AC3E}">
        <p14:creationId xmlns:p14="http://schemas.microsoft.com/office/powerpoint/2010/main" val="3100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B9A327-DF2E-ED3F-3493-55892FE5064A}"/>
              </a:ext>
            </a:extLst>
          </p:cNvPr>
          <p:cNvSpPr>
            <a:spLocks noGrp="1"/>
          </p:cNvSpPr>
          <p:nvPr>
            <p:ph type="dt" sz="half" idx="10"/>
          </p:nvPr>
        </p:nvSpPr>
        <p:spPr/>
        <p:txBody>
          <a:bodyPr/>
          <a:lstStyle/>
          <a:p>
            <a:fld id="{FAEFBAE2-1C27-41D0-8DBA-D202F753417F}" type="datetime1">
              <a:rPr lang="en-US" smtClean="0"/>
              <a:t>4/12/2026</a:t>
            </a:fld>
            <a:endParaRPr lang="en-US" dirty="0"/>
          </a:p>
        </p:txBody>
      </p:sp>
      <p:sp>
        <p:nvSpPr>
          <p:cNvPr id="5" name="Slide Number Placeholder 4">
            <a:extLst>
              <a:ext uri="{FF2B5EF4-FFF2-40B4-BE49-F238E27FC236}">
                <a16:creationId xmlns:a16="http://schemas.microsoft.com/office/drawing/2014/main" id="{760805B6-8AB4-C903-FA55-55977A38568C}"/>
              </a:ext>
            </a:extLst>
          </p:cNvPr>
          <p:cNvSpPr>
            <a:spLocks noGrp="1"/>
          </p:cNvSpPr>
          <p:nvPr>
            <p:ph type="sldNum" sz="quarter" idx="12"/>
          </p:nvPr>
        </p:nvSpPr>
        <p:spPr/>
        <p:txBody>
          <a:bodyPr/>
          <a:lstStyle/>
          <a:p>
            <a:fld id="{CC057153-B650-4DEB-B370-79DDCFDCE934}" type="slidenum">
              <a:rPr lang="en-US" smtClean="0"/>
              <a:pPr/>
              <a:t>24</a:t>
            </a:fld>
            <a:endParaRPr lang="en-US" dirty="0"/>
          </a:p>
        </p:txBody>
      </p:sp>
      <p:sp>
        <p:nvSpPr>
          <p:cNvPr id="13" name="TextBox 12">
            <a:extLst>
              <a:ext uri="{FF2B5EF4-FFF2-40B4-BE49-F238E27FC236}">
                <a16:creationId xmlns:a16="http://schemas.microsoft.com/office/drawing/2014/main" id="{62BE09DC-6C51-4F7E-029B-8D3B77180011}"/>
              </a:ext>
            </a:extLst>
          </p:cNvPr>
          <p:cNvSpPr txBox="1"/>
          <p:nvPr/>
        </p:nvSpPr>
        <p:spPr>
          <a:xfrm>
            <a:off x="171937" y="306754"/>
            <a:ext cx="12020061" cy="757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1200" dirty="0" err="1">
                <a:solidFill>
                  <a:srgbClr val="000000"/>
                </a:solidFill>
                <a:latin typeface="Times New Roman"/>
                <a:cs typeface="Times New Roman"/>
              </a:rPr>
              <a:t>Nadelhoffer</a:t>
            </a:r>
            <a:r>
              <a:rPr lang="en-US" sz="1200" dirty="0">
                <a:solidFill>
                  <a:srgbClr val="000000"/>
                </a:solidFill>
                <a:latin typeface="Times New Roman"/>
                <a:cs typeface="Times New Roman"/>
              </a:rPr>
              <a:t>, T., Shepard, J., Crone, D. L., Everett, J. A. C., Earp, B. D., &amp; Levy, N. (2020). Does encouraging a belief in determinism increase cheating? Reconsidering the value of believing in free will. </a:t>
            </a:r>
            <a:r>
              <a:rPr lang="en-US" sz="1200" i="1" dirty="0">
                <a:solidFill>
                  <a:srgbClr val="000000"/>
                </a:solidFill>
                <a:latin typeface="Times New Roman"/>
                <a:cs typeface="Times New Roman"/>
              </a:rPr>
              <a:t>Cognition</a:t>
            </a:r>
            <a:r>
              <a:rPr lang="en-US" sz="1200" dirty="0">
                <a:solidFill>
                  <a:srgbClr val="000000"/>
                </a:solidFill>
                <a:latin typeface="Times New Roman"/>
                <a:cs typeface="Times New Roman"/>
              </a:rPr>
              <a:t>, </a:t>
            </a:r>
            <a:r>
              <a:rPr lang="en-US" sz="1200" i="1" dirty="0">
                <a:solidFill>
                  <a:srgbClr val="000000"/>
                </a:solidFill>
                <a:latin typeface="Times New Roman"/>
                <a:cs typeface="Times New Roman"/>
              </a:rPr>
              <a:t>203</a:t>
            </a:r>
            <a:r>
              <a:rPr lang="en-US" sz="1200" dirty="0">
                <a:solidFill>
                  <a:srgbClr val="000000"/>
                </a:solidFill>
                <a:latin typeface="Times New Roman"/>
                <a:cs typeface="Times New Roman"/>
              </a:rPr>
              <a:t>, 104342. </a:t>
            </a:r>
            <a:r>
              <a:rPr lang="en-US" sz="1200" dirty="0">
                <a:solidFill>
                  <a:srgbClr val="000000"/>
                </a:solidFill>
                <a:latin typeface="Times New Roman"/>
                <a:cs typeface="Times New Roman"/>
                <a:hlinkClick r:id="rId2"/>
              </a:rPr>
              <a:t>https://doi.org/10.1016/j.cognition.2020.104342</a:t>
            </a:r>
            <a:endParaRPr lang="en-US"/>
          </a:p>
          <a:p>
            <a:pPr>
              <a:spcAft>
                <a:spcPts val="400"/>
              </a:spcAft>
            </a:pPr>
            <a:r>
              <a:rPr lang="en-US" sz="1200">
                <a:solidFill>
                  <a:srgbClr val="000000"/>
                </a:solidFill>
                <a:latin typeface="Times New Roman"/>
                <a:cs typeface="Times New Roman"/>
              </a:rPr>
              <a:t>Nichols, S., &amp; Knobe, J. (2007). Moral Responsibility and Determinism: The Cognitive Science of Folk Intuitions. </a:t>
            </a:r>
            <a:r>
              <a:rPr lang="en-US" sz="1200" i="1">
                <a:solidFill>
                  <a:srgbClr val="000000"/>
                </a:solidFill>
                <a:latin typeface="Times New Roman"/>
                <a:cs typeface="Times New Roman"/>
              </a:rPr>
              <a:t>Nous</a:t>
            </a:r>
            <a:r>
              <a:rPr lang="en-US" sz="1200">
                <a:solidFill>
                  <a:srgbClr val="000000"/>
                </a:solidFill>
                <a:latin typeface="Times New Roman"/>
                <a:cs typeface="Times New Roman"/>
              </a:rPr>
              <a:t>, </a:t>
            </a:r>
            <a:r>
              <a:rPr lang="en-US" sz="1200" i="1">
                <a:solidFill>
                  <a:srgbClr val="000000"/>
                </a:solidFill>
                <a:latin typeface="Times New Roman"/>
                <a:cs typeface="Times New Roman"/>
              </a:rPr>
              <a:t>41</a:t>
            </a:r>
            <a:r>
              <a:rPr lang="en-US" sz="1200">
                <a:solidFill>
                  <a:srgbClr val="000000"/>
                </a:solidFill>
                <a:latin typeface="Times New Roman"/>
                <a:cs typeface="Times New Roman"/>
              </a:rPr>
              <a:t>(4), 663–685. </a:t>
            </a:r>
            <a:r>
              <a:rPr lang="en-US" sz="1200" dirty="0">
                <a:solidFill>
                  <a:srgbClr val="000000"/>
                </a:solidFill>
                <a:latin typeface="Times New Roman"/>
                <a:cs typeface="Times New Roman"/>
                <a:hlinkClick r:id="rId3"/>
              </a:rPr>
              <a:t>https://doi.org/10.1111/j.1468-0068.2007.00666.x</a:t>
            </a:r>
            <a:endParaRPr lang="en-US"/>
          </a:p>
          <a:p>
            <a:pPr>
              <a:spcAft>
                <a:spcPts val="400"/>
              </a:spcAft>
            </a:pPr>
            <a:r>
              <a:rPr lang="en-US" sz="1200">
                <a:solidFill>
                  <a:srgbClr val="000000"/>
                </a:solidFill>
                <a:latin typeface="Times New Roman"/>
                <a:cs typeface="Times New Roman"/>
              </a:rPr>
              <a:t>van Inwagen. (1983). </a:t>
            </a:r>
            <a:r>
              <a:rPr lang="en-US" sz="1200" i="1">
                <a:solidFill>
                  <a:srgbClr val="000000"/>
                </a:solidFill>
                <a:latin typeface="Times New Roman"/>
                <a:cs typeface="Times New Roman"/>
              </a:rPr>
              <a:t>An essay on free will</a:t>
            </a:r>
            <a:r>
              <a:rPr lang="en-US" sz="1200">
                <a:solidFill>
                  <a:srgbClr val="000000"/>
                </a:solidFill>
                <a:latin typeface="Times New Roman"/>
                <a:cs typeface="Times New Roman"/>
              </a:rPr>
              <a:t> (p. 56). Oxford Clarendon Press.</a:t>
            </a:r>
            <a:endParaRPr lang="en-US"/>
          </a:p>
          <a:p>
            <a:pPr>
              <a:spcAft>
                <a:spcPts val="400"/>
              </a:spcAft>
            </a:pPr>
            <a:r>
              <a:rPr lang="en-US" sz="1200" dirty="0">
                <a:solidFill>
                  <a:srgbClr val="000000"/>
                </a:solidFill>
                <a:latin typeface="Times New Roman"/>
                <a:cs typeface="Times New Roman"/>
              </a:rPr>
              <a:t>Petkova, V. I., &amp; </a:t>
            </a:r>
            <a:r>
              <a:rPr lang="en-US" sz="1200" dirty="0" err="1">
                <a:solidFill>
                  <a:srgbClr val="000000"/>
                </a:solidFill>
                <a:latin typeface="Times New Roman"/>
                <a:cs typeface="Times New Roman"/>
              </a:rPr>
              <a:t>Ehrsson</a:t>
            </a:r>
            <a:r>
              <a:rPr lang="en-US" sz="1200" dirty="0">
                <a:solidFill>
                  <a:srgbClr val="000000"/>
                </a:solidFill>
                <a:latin typeface="Times New Roman"/>
                <a:cs typeface="Times New Roman"/>
              </a:rPr>
              <a:t>, H. H. (2008). If I Were You: Perceptual Illusion of Body Swapping. </a:t>
            </a:r>
            <a:r>
              <a:rPr lang="en-US" sz="1200" i="1" dirty="0" err="1">
                <a:solidFill>
                  <a:srgbClr val="000000"/>
                </a:solidFill>
                <a:latin typeface="Times New Roman"/>
                <a:cs typeface="Times New Roman"/>
              </a:rPr>
              <a:t>PLoS</a:t>
            </a:r>
            <a:r>
              <a:rPr lang="en-US" sz="1200" i="1" dirty="0">
                <a:solidFill>
                  <a:srgbClr val="000000"/>
                </a:solidFill>
                <a:latin typeface="Times New Roman"/>
                <a:cs typeface="Times New Roman"/>
              </a:rPr>
              <a:t> ONE</a:t>
            </a:r>
            <a:r>
              <a:rPr lang="en-US" sz="1200" dirty="0">
                <a:solidFill>
                  <a:srgbClr val="000000"/>
                </a:solidFill>
                <a:latin typeface="Times New Roman"/>
                <a:cs typeface="Times New Roman"/>
              </a:rPr>
              <a:t>, </a:t>
            </a:r>
            <a:r>
              <a:rPr lang="en-US" sz="1200" i="1" dirty="0">
                <a:solidFill>
                  <a:srgbClr val="000000"/>
                </a:solidFill>
                <a:latin typeface="Times New Roman"/>
                <a:cs typeface="Times New Roman"/>
              </a:rPr>
              <a:t>3</a:t>
            </a:r>
            <a:r>
              <a:rPr lang="en-US" sz="1200" dirty="0">
                <a:solidFill>
                  <a:srgbClr val="000000"/>
                </a:solidFill>
                <a:latin typeface="Times New Roman"/>
                <a:cs typeface="Times New Roman"/>
              </a:rPr>
              <a:t>(12), e3832. </a:t>
            </a:r>
            <a:r>
              <a:rPr lang="en-US" sz="1200" dirty="0">
                <a:solidFill>
                  <a:srgbClr val="000000"/>
                </a:solidFill>
                <a:latin typeface="Times New Roman"/>
                <a:cs typeface="Times New Roman"/>
                <a:hlinkClick r:id="rId4"/>
              </a:rPr>
              <a:t>https://doi.org/10.1371/journal.pone.0003832</a:t>
            </a:r>
            <a:endParaRPr lang="en-US"/>
          </a:p>
          <a:p>
            <a:pPr>
              <a:spcAft>
                <a:spcPts val="400"/>
              </a:spcAft>
            </a:pPr>
            <a:r>
              <a:rPr lang="en-US" sz="1200">
                <a:solidFill>
                  <a:srgbClr val="000000"/>
                </a:solidFill>
                <a:latin typeface="Times New Roman"/>
                <a:cs typeface="Times New Roman"/>
              </a:rPr>
              <a:t>Petrie, M., &amp; Halliday, T. (1994). Experimental and natural changes in the peacock’s (Pavo cristatus) train can affect mating success. </a:t>
            </a:r>
            <a:r>
              <a:rPr lang="en-US" sz="1200" i="1">
                <a:solidFill>
                  <a:srgbClr val="000000"/>
                </a:solidFill>
                <a:latin typeface="Times New Roman"/>
                <a:cs typeface="Times New Roman"/>
              </a:rPr>
              <a:t>Behavioral Ecology and Sociobiology</a:t>
            </a:r>
            <a:r>
              <a:rPr lang="en-US" sz="1200">
                <a:solidFill>
                  <a:srgbClr val="000000"/>
                </a:solidFill>
                <a:latin typeface="Times New Roman"/>
                <a:cs typeface="Times New Roman"/>
              </a:rPr>
              <a:t>, </a:t>
            </a:r>
            <a:r>
              <a:rPr lang="en-US" sz="1200" i="1">
                <a:solidFill>
                  <a:srgbClr val="000000"/>
                </a:solidFill>
                <a:latin typeface="Times New Roman"/>
                <a:cs typeface="Times New Roman"/>
              </a:rPr>
              <a:t>35</a:t>
            </a:r>
            <a:r>
              <a:rPr lang="en-US" sz="1200">
                <a:solidFill>
                  <a:srgbClr val="000000"/>
                </a:solidFill>
                <a:latin typeface="Times New Roman"/>
                <a:cs typeface="Times New Roman"/>
              </a:rPr>
              <a:t>(3), 213–217. </a:t>
            </a:r>
            <a:r>
              <a:rPr lang="en-US" sz="1200" dirty="0">
                <a:solidFill>
                  <a:srgbClr val="000000"/>
                </a:solidFill>
                <a:latin typeface="Times New Roman"/>
                <a:cs typeface="Times New Roman"/>
                <a:hlinkClick r:id="rId5"/>
              </a:rPr>
              <a:t>https://doi.org/10.1007/bf00167962</a:t>
            </a:r>
            <a:endParaRPr lang="en-US"/>
          </a:p>
          <a:p>
            <a:pPr>
              <a:spcAft>
                <a:spcPts val="400"/>
              </a:spcAft>
            </a:pPr>
            <a:r>
              <a:rPr lang="en-US" sz="1200" dirty="0">
                <a:solidFill>
                  <a:srgbClr val="000000"/>
                </a:solidFill>
                <a:latin typeface="Times New Roman"/>
                <a:cs typeface="Times New Roman"/>
              </a:rPr>
              <a:t>Rodgers, M. (2009). </a:t>
            </a:r>
            <a:r>
              <a:rPr lang="en-US" sz="1200" i="1" dirty="0">
                <a:solidFill>
                  <a:srgbClr val="000000"/>
                </a:solidFill>
                <a:latin typeface="Times New Roman"/>
                <a:cs typeface="Times New Roman"/>
              </a:rPr>
              <a:t>Freaky Friday</a:t>
            </a:r>
            <a:r>
              <a:rPr lang="en-US" sz="1200" dirty="0">
                <a:solidFill>
                  <a:srgbClr val="000000"/>
                </a:solidFill>
                <a:latin typeface="Times New Roman"/>
                <a:cs typeface="Times New Roman"/>
              </a:rPr>
              <a:t>. Bowen Press, An Imprint Of </a:t>
            </a:r>
            <a:r>
              <a:rPr lang="en-US" sz="1200" dirty="0" err="1">
                <a:solidFill>
                  <a:srgbClr val="000000"/>
                </a:solidFill>
                <a:latin typeface="Times New Roman"/>
                <a:cs typeface="Times New Roman"/>
              </a:rPr>
              <a:t>Harpercollins</a:t>
            </a:r>
            <a:r>
              <a:rPr lang="en-US" sz="1200" dirty="0">
                <a:solidFill>
                  <a:srgbClr val="000000"/>
                </a:solidFill>
                <a:latin typeface="Times New Roman"/>
                <a:cs typeface="Times New Roman"/>
              </a:rPr>
              <a:t> Publishers.</a:t>
            </a:r>
            <a:endParaRPr lang="en-US"/>
          </a:p>
          <a:p>
            <a:pPr>
              <a:spcAft>
                <a:spcPts val="400"/>
              </a:spcAft>
            </a:pPr>
            <a:r>
              <a:rPr lang="en-US" sz="1200">
                <a:solidFill>
                  <a:srgbClr val="000000"/>
                </a:solidFill>
                <a:latin typeface="Times New Roman"/>
                <a:cs typeface="Times New Roman"/>
              </a:rPr>
              <a:t>Sarvepalli Radhakrishnan, &amp; Moore, C. A. (1989). </a:t>
            </a:r>
            <a:r>
              <a:rPr lang="en-US" sz="1200" i="1">
                <a:solidFill>
                  <a:srgbClr val="000000"/>
                </a:solidFill>
                <a:latin typeface="Times New Roman"/>
                <a:cs typeface="Times New Roman"/>
              </a:rPr>
              <a:t>A sourcebook in Indian philosophy</a:t>
            </a:r>
            <a:r>
              <a:rPr lang="en-US" sz="1200">
                <a:solidFill>
                  <a:srgbClr val="000000"/>
                </a:solidFill>
                <a:latin typeface="Times New Roman"/>
                <a:cs typeface="Times New Roman"/>
              </a:rPr>
              <a:t>. Princeton University Press.</a:t>
            </a:r>
            <a:endParaRPr lang="en-US"/>
          </a:p>
          <a:p>
            <a:pPr>
              <a:spcAft>
                <a:spcPts val="400"/>
              </a:spcAft>
            </a:pPr>
            <a:r>
              <a:rPr lang="en-US" sz="1200">
                <a:solidFill>
                  <a:srgbClr val="000000"/>
                </a:solidFill>
                <a:latin typeface="Times New Roman"/>
                <a:cs typeface="Times New Roman"/>
              </a:rPr>
              <a:t>Steers, B. (Director). (2009). 17 Again [Film]. New Line Cinema.</a:t>
            </a:r>
            <a:endParaRPr lang="en-US"/>
          </a:p>
          <a:p>
            <a:pPr>
              <a:spcAft>
                <a:spcPts val="400"/>
              </a:spcAft>
            </a:pPr>
            <a:r>
              <a:rPr lang="en-US" sz="1200">
                <a:solidFill>
                  <a:srgbClr val="000000"/>
                </a:solidFill>
                <a:latin typeface="Times New Roman"/>
                <a:cs typeface="Times New Roman"/>
              </a:rPr>
              <a:t>Stillman, T. F., Baumeister, R. F., Vohs, K. D., Lambert, N. M., Fincham, F. D., &amp; Brewer, L. E. (2010). Personal Philosophy and Personnel Achievement: Belief in Free Will Predicts Better Job Performance. </a:t>
            </a:r>
            <a:r>
              <a:rPr lang="en-US" sz="1200" i="1">
                <a:solidFill>
                  <a:srgbClr val="000000"/>
                </a:solidFill>
                <a:latin typeface="Times New Roman"/>
                <a:cs typeface="Times New Roman"/>
              </a:rPr>
              <a:t>Social Psychological and Personality Science</a:t>
            </a:r>
            <a:r>
              <a:rPr lang="en-US" sz="1200">
                <a:solidFill>
                  <a:srgbClr val="000000"/>
                </a:solidFill>
                <a:latin typeface="Times New Roman"/>
                <a:cs typeface="Times New Roman"/>
              </a:rPr>
              <a:t>, </a:t>
            </a:r>
            <a:r>
              <a:rPr lang="en-US" sz="1200" i="1">
                <a:solidFill>
                  <a:srgbClr val="000000"/>
                </a:solidFill>
                <a:latin typeface="Times New Roman"/>
                <a:cs typeface="Times New Roman"/>
              </a:rPr>
              <a:t>1</a:t>
            </a:r>
            <a:r>
              <a:rPr lang="en-US" sz="1200">
                <a:solidFill>
                  <a:srgbClr val="000000"/>
                </a:solidFill>
                <a:latin typeface="Times New Roman"/>
                <a:cs typeface="Times New Roman"/>
              </a:rPr>
              <a:t>(1), 43–50. </a:t>
            </a:r>
            <a:r>
              <a:rPr lang="en-US" sz="1200" dirty="0">
                <a:solidFill>
                  <a:srgbClr val="000000"/>
                </a:solidFill>
                <a:latin typeface="Times New Roman"/>
                <a:cs typeface="Times New Roman"/>
                <a:hlinkClick r:id="rId6"/>
              </a:rPr>
              <a:t>https://doi.org/10.1177/1948550609351600</a:t>
            </a:r>
            <a:endParaRPr lang="en-US"/>
          </a:p>
          <a:p>
            <a:pPr>
              <a:spcAft>
                <a:spcPts val="400"/>
              </a:spcAft>
            </a:pPr>
            <a:r>
              <a:rPr lang="en-US" sz="1200">
                <a:solidFill>
                  <a:srgbClr val="000000"/>
                </a:solidFill>
                <a:latin typeface="Times New Roman"/>
                <a:cs typeface="Times New Roman"/>
              </a:rPr>
              <a:t>Strawson, G. (1994). The impossibility of moral responsibility. </a:t>
            </a:r>
            <a:r>
              <a:rPr lang="en-US" sz="1200" i="1">
                <a:solidFill>
                  <a:srgbClr val="000000"/>
                </a:solidFill>
                <a:latin typeface="Times New Roman"/>
                <a:cs typeface="Times New Roman"/>
              </a:rPr>
              <a:t>Philosophical Studies</a:t>
            </a:r>
            <a:r>
              <a:rPr lang="en-US" sz="1200">
                <a:solidFill>
                  <a:srgbClr val="000000"/>
                </a:solidFill>
                <a:latin typeface="Times New Roman"/>
                <a:cs typeface="Times New Roman"/>
              </a:rPr>
              <a:t>, </a:t>
            </a:r>
            <a:r>
              <a:rPr lang="en-US" sz="1200" i="1">
                <a:solidFill>
                  <a:srgbClr val="000000"/>
                </a:solidFill>
                <a:latin typeface="Times New Roman"/>
                <a:cs typeface="Times New Roman"/>
              </a:rPr>
              <a:t>75</a:t>
            </a:r>
            <a:r>
              <a:rPr lang="en-US" sz="1200">
                <a:solidFill>
                  <a:srgbClr val="000000"/>
                </a:solidFill>
                <a:latin typeface="Times New Roman"/>
                <a:cs typeface="Times New Roman"/>
              </a:rPr>
              <a:t>(1-2), 5–24. </a:t>
            </a:r>
            <a:r>
              <a:rPr lang="en-US" sz="1200" dirty="0">
                <a:solidFill>
                  <a:srgbClr val="000000"/>
                </a:solidFill>
                <a:latin typeface="Times New Roman"/>
                <a:cs typeface="Times New Roman"/>
                <a:hlinkClick r:id="rId7"/>
              </a:rPr>
              <a:t>https://doi.org/10.1007/bf00989879</a:t>
            </a:r>
            <a:endParaRPr lang="en-US"/>
          </a:p>
          <a:p>
            <a:pPr>
              <a:spcAft>
                <a:spcPts val="400"/>
              </a:spcAft>
            </a:pPr>
            <a:r>
              <a:rPr lang="en-US" sz="1200" i="1">
                <a:solidFill>
                  <a:srgbClr val="000000"/>
                </a:solidFill>
                <a:latin typeface="Times New Roman"/>
                <a:cs typeface="Times New Roman"/>
              </a:rPr>
              <a:t>The Holy Bible: New International Version</a:t>
            </a:r>
            <a:r>
              <a:rPr lang="en-US" sz="1200">
                <a:solidFill>
                  <a:srgbClr val="000000"/>
                </a:solidFill>
                <a:latin typeface="Times New Roman"/>
                <a:cs typeface="Times New Roman"/>
              </a:rPr>
              <a:t>. (2011). Zondervan.</a:t>
            </a:r>
            <a:endParaRPr lang="en-US"/>
          </a:p>
          <a:p>
            <a:pPr>
              <a:spcAft>
                <a:spcPts val="400"/>
              </a:spcAft>
            </a:pPr>
            <a:r>
              <a:rPr lang="en-US" sz="1200">
                <a:solidFill>
                  <a:srgbClr val="000000"/>
                </a:solidFill>
                <a:latin typeface="Times New Roman"/>
                <a:cs typeface="Times New Roman"/>
              </a:rPr>
              <a:t>Vohs, K. D., &amp; Schooler, J. W. (2008). The Value of Believing in Free Will. </a:t>
            </a:r>
            <a:r>
              <a:rPr lang="en-US" sz="1200" i="1">
                <a:solidFill>
                  <a:srgbClr val="000000"/>
                </a:solidFill>
                <a:latin typeface="Times New Roman"/>
                <a:cs typeface="Times New Roman"/>
              </a:rPr>
              <a:t>Psychological Science</a:t>
            </a:r>
            <a:r>
              <a:rPr lang="en-US" sz="1200">
                <a:solidFill>
                  <a:srgbClr val="000000"/>
                </a:solidFill>
                <a:latin typeface="Times New Roman"/>
                <a:cs typeface="Times New Roman"/>
              </a:rPr>
              <a:t>, </a:t>
            </a:r>
            <a:r>
              <a:rPr lang="en-US" sz="1200" i="1">
                <a:solidFill>
                  <a:srgbClr val="000000"/>
                </a:solidFill>
                <a:latin typeface="Times New Roman"/>
                <a:cs typeface="Times New Roman"/>
              </a:rPr>
              <a:t>19</a:t>
            </a:r>
            <a:r>
              <a:rPr lang="en-US" sz="1200">
                <a:solidFill>
                  <a:srgbClr val="000000"/>
                </a:solidFill>
                <a:latin typeface="Times New Roman"/>
                <a:cs typeface="Times New Roman"/>
              </a:rPr>
              <a:t>(1), 49–54. </a:t>
            </a:r>
            <a:r>
              <a:rPr lang="en-US" sz="1200" dirty="0">
                <a:solidFill>
                  <a:srgbClr val="000000"/>
                </a:solidFill>
                <a:latin typeface="Times New Roman"/>
                <a:cs typeface="Times New Roman"/>
                <a:hlinkClick r:id="rId8"/>
              </a:rPr>
              <a:t>https://doi.org/10.1111/j.1467-9280.2008.02045.x</a:t>
            </a:r>
            <a:endParaRPr lang="en-US"/>
          </a:p>
          <a:p>
            <a:pPr>
              <a:spcAft>
                <a:spcPts val="400"/>
              </a:spcAft>
            </a:pPr>
            <a:r>
              <a:rPr lang="en-US" sz="1200">
                <a:solidFill>
                  <a:srgbClr val="000000"/>
                </a:solidFill>
                <a:latin typeface="Times New Roman"/>
                <a:cs typeface="Times New Roman"/>
              </a:rPr>
              <a:t>Williams, P., Tribe, A., &amp; Wynne, A. (2002). </a:t>
            </a:r>
            <a:r>
              <a:rPr lang="en-US" sz="1200" i="1">
                <a:solidFill>
                  <a:srgbClr val="000000"/>
                </a:solidFill>
                <a:latin typeface="Times New Roman"/>
                <a:cs typeface="Times New Roman"/>
              </a:rPr>
              <a:t>Buddhist Thought</a:t>
            </a:r>
            <a:r>
              <a:rPr lang="en-US" sz="1200">
                <a:solidFill>
                  <a:srgbClr val="000000"/>
                </a:solidFill>
                <a:latin typeface="Times New Roman"/>
                <a:cs typeface="Times New Roman"/>
              </a:rPr>
              <a:t>. Routledge.</a:t>
            </a:r>
            <a:endParaRPr lang="en-US">
              <a:solidFill>
                <a:srgbClr val="131313"/>
              </a:solidFill>
              <a:latin typeface="Neue Haas Grotesk Text Pro"/>
              <a:cs typeface="Times New Roman"/>
            </a:endParaRPr>
          </a:p>
          <a:p>
            <a:pPr>
              <a:spcAft>
                <a:spcPts val="400"/>
              </a:spcAft>
            </a:pPr>
            <a:r>
              <a:rPr lang="en-US" sz="1200">
                <a:solidFill>
                  <a:srgbClr val="000000"/>
                </a:solidFill>
                <a:latin typeface="Times New Roman"/>
                <a:cs typeface="Times New Roman"/>
              </a:rPr>
              <a:t>Woolfolk, R. L., Doris, J. M., &amp; Darley, J. M. (2006). Identification, situational constraint, and social cognition: Studies in the attribution of moral responsibility. </a:t>
            </a:r>
            <a:r>
              <a:rPr lang="en-US" sz="1200" i="1">
                <a:solidFill>
                  <a:srgbClr val="000000"/>
                </a:solidFill>
                <a:latin typeface="Times New Roman"/>
                <a:cs typeface="Times New Roman"/>
              </a:rPr>
              <a:t>Cognition</a:t>
            </a:r>
            <a:r>
              <a:rPr lang="en-US" sz="1200">
                <a:solidFill>
                  <a:srgbClr val="000000"/>
                </a:solidFill>
                <a:latin typeface="Times New Roman"/>
                <a:cs typeface="Times New Roman"/>
              </a:rPr>
              <a:t>, </a:t>
            </a:r>
            <a:r>
              <a:rPr lang="en-US" sz="1200" i="1">
                <a:solidFill>
                  <a:srgbClr val="000000"/>
                </a:solidFill>
                <a:latin typeface="Times New Roman"/>
                <a:cs typeface="Times New Roman"/>
              </a:rPr>
              <a:t>100</a:t>
            </a:r>
            <a:r>
              <a:rPr lang="en-US" sz="1200">
                <a:solidFill>
                  <a:srgbClr val="000000"/>
                </a:solidFill>
                <a:latin typeface="Times New Roman"/>
                <a:cs typeface="Times New Roman"/>
              </a:rPr>
              <a:t>(2), 283–301. </a:t>
            </a:r>
            <a:r>
              <a:rPr lang="en-US" sz="1200" dirty="0">
                <a:solidFill>
                  <a:srgbClr val="000000"/>
                </a:solidFill>
                <a:latin typeface="Times New Roman"/>
                <a:cs typeface="Times New Roman"/>
                <a:hlinkClick r:id="rId9"/>
              </a:rPr>
              <a:t>https://doi.org/10.1016/j.cognition.2005.05.002</a:t>
            </a:r>
            <a:endParaRPr lang="en-US">
              <a:solidFill>
                <a:srgbClr val="131313"/>
              </a:solidFill>
              <a:latin typeface="Neue Haas Grotesk Text Pro"/>
              <a:cs typeface="Times New Roman"/>
            </a:endParaRPr>
          </a:p>
          <a:p>
            <a:r>
              <a:rPr lang="en-US" sz="1400" dirty="0">
                <a:solidFill>
                  <a:srgbClr val="131313"/>
                </a:solidFill>
                <a:latin typeface="Bell MT"/>
                <a:cs typeface="Times New Roman"/>
              </a:rPr>
              <a:t>https://</a:t>
            </a:r>
            <a:r>
              <a:rPr lang="en-US" sz="1400" dirty="0">
                <a:latin typeface="Bell MT"/>
                <a:cs typeface="Times New Roman"/>
              </a:rPr>
              <a:t>en.wikipedia.org/wiki/Chain </a:t>
            </a:r>
            <a:endParaRPr lang="en-US"/>
          </a:p>
          <a:p>
            <a:r>
              <a:rPr lang="en-US" sz="1400" dirty="0">
                <a:latin typeface="Bell MT"/>
              </a:rPr>
              <a:t>https://upload.wikimedia.org/wikipedia/commons/5/5b/Lorenz_attractor_yb.svg</a:t>
            </a:r>
            <a:endParaRPr lang="en-US" dirty="0"/>
          </a:p>
          <a:p>
            <a:r>
              <a:rPr lang="en-US" sz="1400" dirty="0">
                <a:solidFill>
                  <a:srgbClr val="131313"/>
                </a:solidFill>
                <a:latin typeface="Bell MT"/>
                <a:ea typeface="+mn-lt"/>
                <a:cs typeface="+mn-lt"/>
              </a:rPr>
              <a:t>https://www.pikist.com/en-clipart-oy4qs</a:t>
            </a:r>
            <a:endParaRPr lang="en-US"/>
          </a:p>
          <a:p>
            <a:r>
              <a:rPr lang="en-US" sz="1400" dirty="0">
                <a:solidFill>
                  <a:srgbClr val="131313"/>
                </a:solidFill>
                <a:latin typeface="Bell MT"/>
                <a:ea typeface="+mn-lt"/>
                <a:cs typeface="+mn-lt"/>
              </a:rPr>
              <a:t>https://en.wikipedia.org/wiki/Robot</a:t>
            </a:r>
            <a:endParaRPr lang="en-US"/>
          </a:p>
          <a:p>
            <a:r>
              <a:rPr lang="en-US" sz="1400" dirty="0">
                <a:solidFill>
                  <a:srgbClr val="131313"/>
                </a:solidFill>
                <a:latin typeface="Bell MT"/>
                <a:cs typeface="Times New Roman"/>
              </a:rPr>
              <a:t>https://robertglazer.com/friday-forward/the-fork-in-the-road/</a:t>
            </a:r>
          </a:p>
          <a:p>
            <a:r>
              <a:rPr lang="en-US" sz="1400" dirty="0">
                <a:solidFill>
                  <a:srgbClr val="131313"/>
                </a:solidFill>
                <a:latin typeface="Bell MT"/>
                <a:cs typeface="Times New Roman"/>
              </a:rPr>
              <a:t>https://mathematics.jhu.edu/</a:t>
            </a:r>
          </a:p>
          <a:p>
            <a:r>
              <a:rPr lang="en-US" sz="1400" dirty="0">
                <a:latin typeface="Bell MT"/>
                <a:cs typeface="Times New Roman"/>
              </a:rPr>
              <a:t>https://en.wikipedia.org/wiki/Ghost</a:t>
            </a:r>
            <a:endParaRPr lang="en-US"/>
          </a:p>
          <a:p>
            <a:r>
              <a:rPr lang="en-US" sz="1400" dirty="0">
                <a:solidFill>
                  <a:srgbClr val="131313"/>
                </a:solidFill>
                <a:latin typeface="Bell MT"/>
                <a:cs typeface="Times New Roman"/>
              </a:rPr>
              <a:t>https://www.chronicle.com/article/johns-hopkins-just-got-the-largest-donation-ever-given-to-a-philosophy-department/</a:t>
            </a:r>
          </a:p>
          <a:p>
            <a:endParaRPr lang="en-US" sz="1400" dirty="0">
              <a:solidFill>
                <a:srgbClr val="131313"/>
              </a:solidFill>
              <a:latin typeface="Bell MT"/>
              <a:cs typeface="Times New Roman"/>
            </a:endParaRPr>
          </a:p>
          <a:p>
            <a:endParaRPr lang="en-US" sz="1400" dirty="0">
              <a:solidFill>
                <a:srgbClr val="131313"/>
              </a:solidFill>
              <a:latin typeface="Bell MT"/>
              <a:cs typeface="Times New Roman"/>
            </a:endParaRPr>
          </a:p>
          <a:p>
            <a:endParaRPr lang="en-US" sz="1400" dirty="0">
              <a:solidFill>
                <a:srgbClr val="131313"/>
              </a:solidFill>
              <a:latin typeface="Bell MT"/>
              <a:cs typeface="Times New Roman"/>
            </a:endParaRPr>
          </a:p>
          <a:p>
            <a:endParaRPr lang="en-US" sz="1400" dirty="0">
              <a:solidFill>
                <a:srgbClr val="131313"/>
              </a:solidFill>
              <a:latin typeface="Bell MT"/>
              <a:cs typeface="Times New Roman"/>
            </a:endParaRPr>
          </a:p>
          <a:p>
            <a:endParaRPr lang="en-US" sz="1400" dirty="0">
              <a:solidFill>
                <a:srgbClr val="131313"/>
              </a:solidFill>
              <a:latin typeface="Bell MT"/>
              <a:cs typeface="Times New Roman"/>
            </a:endParaRPr>
          </a:p>
          <a:p>
            <a:endParaRPr lang="en-US" sz="1400" dirty="0">
              <a:solidFill>
                <a:srgbClr val="131313"/>
              </a:solidFill>
              <a:latin typeface="Bell MT"/>
              <a:cs typeface="Times New Roman"/>
            </a:endParaRPr>
          </a:p>
          <a:p>
            <a:endParaRPr lang="en-US" sz="1200" dirty="0">
              <a:solidFill>
                <a:srgbClr val="000000"/>
              </a:solidFill>
              <a:latin typeface="Times New Roman"/>
              <a:cs typeface="Times New Roman"/>
            </a:endParaRPr>
          </a:p>
        </p:txBody>
      </p:sp>
      <p:sp>
        <p:nvSpPr>
          <p:cNvPr id="16" name="Footer Placeholder 3">
            <a:extLst>
              <a:ext uri="{FF2B5EF4-FFF2-40B4-BE49-F238E27FC236}">
                <a16:creationId xmlns:a16="http://schemas.microsoft.com/office/drawing/2014/main" id="{73C9F58B-E6B0-0038-BAC6-2C44405FBE56}"/>
              </a:ext>
            </a:extLst>
          </p:cNvPr>
          <p:cNvSpPr>
            <a:spLocks noGrp="1"/>
          </p:cNvSpPr>
          <p:nvPr/>
        </p:nvSpPr>
        <p:spPr>
          <a:xfrm>
            <a:off x="7068312" y="6492240"/>
            <a:ext cx="2660904" cy="338328"/>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Prometheus Conference 2026 – Demarri Dosunmu</a:t>
            </a:r>
            <a:endParaRPr lang="en-US" dirty="0"/>
          </a:p>
        </p:txBody>
      </p:sp>
    </p:spTree>
    <p:extLst>
      <p:ext uri="{BB962C8B-B14F-4D97-AF65-F5344CB8AC3E}">
        <p14:creationId xmlns:p14="http://schemas.microsoft.com/office/powerpoint/2010/main" val="40237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429768" y="411480"/>
            <a:ext cx="11045952" cy="1828800"/>
          </a:xfrm>
        </p:spPr>
        <p:txBody>
          <a:bodyPr/>
          <a:lstStyle/>
          <a:p>
            <a:r>
              <a:rPr lang="en-US" b="1" dirty="0"/>
              <a:t>Agenda</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6272784" y="2423160"/>
            <a:ext cx="5202936" cy="3858768"/>
          </a:xfrm>
        </p:spPr>
        <p:txBody>
          <a:bodyPr vert="horz" lIns="91440" tIns="45720" rIns="91440" bIns="45720" rtlCol="0" anchor="t">
            <a:normAutofit/>
          </a:bodyPr>
          <a:lstStyle/>
          <a:p>
            <a:r>
              <a:rPr lang="en-US" b="1"/>
              <a:t>Positions</a:t>
            </a:r>
          </a:p>
          <a:p>
            <a:r>
              <a:rPr lang="en-US" b="1"/>
              <a:t>Religion</a:t>
            </a:r>
          </a:p>
          <a:p>
            <a:r>
              <a:rPr lang="en-US" b="1"/>
              <a:t>Language</a:t>
            </a:r>
          </a:p>
          <a:p>
            <a:r>
              <a:rPr lang="en-US" b="1"/>
              <a:t>Evolution</a:t>
            </a:r>
          </a:p>
          <a:p>
            <a:r>
              <a:rPr lang="en-US" b="1"/>
              <a:t>Analysis</a:t>
            </a:r>
          </a:p>
        </p:txBody>
      </p:sp>
      <p:sp>
        <p:nvSpPr>
          <p:cNvPr id="4" name="Date Placeholder 3">
            <a:extLst>
              <a:ext uri="{FF2B5EF4-FFF2-40B4-BE49-F238E27FC236}">
                <a16:creationId xmlns:a16="http://schemas.microsoft.com/office/drawing/2014/main" id="{24E602D5-209F-C183-95CC-735D34DC9419}"/>
              </a:ext>
            </a:extLst>
          </p:cNvPr>
          <p:cNvSpPr>
            <a:spLocks noGrp="1"/>
          </p:cNvSpPr>
          <p:nvPr>
            <p:ph type="dt" sz="half" idx="10"/>
          </p:nvPr>
        </p:nvSpPr>
        <p:spPr/>
        <p:txBody>
          <a:bodyPr/>
          <a:lstStyle/>
          <a:p>
            <a:fld id="{2990712A-E8AC-4933-9DE4-16CA7BD51374}" type="datetime1">
              <a:rPr lang="en-US" smtClean="0"/>
              <a:t>4/12/2026</a:t>
            </a:fld>
            <a:endParaRPr lang="en-US" dirty="0"/>
          </a:p>
        </p:txBody>
      </p:sp>
      <p:sp>
        <p:nvSpPr>
          <p:cNvPr id="5" name="Footer Placeholder 4">
            <a:extLst>
              <a:ext uri="{FF2B5EF4-FFF2-40B4-BE49-F238E27FC236}">
                <a16:creationId xmlns:a16="http://schemas.microsoft.com/office/drawing/2014/main" id="{1998326A-C836-F80E-4EAB-FB475085E38E}"/>
              </a:ext>
            </a:extLst>
          </p:cNvPr>
          <p:cNvSpPr>
            <a:spLocks noGrp="1"/>
          </p:cNvSpPr>
          <p:nvPr>
            <p:ph type="ftr" sz="quarter" idx="11"/>
          </p:nvPr>
        </p:nvSpPr>
        <p:spPr/>
        <p:txBody>
          <a:bodyPr/>
          <a:lstStyle/>
          <a:p>
            <a:r>
              <a:rPr lang="en-US">
                <a:ea typeface="+mn-lt"/>
                <a:cs typeface="+mn-lt"/>
              </a:rPr>
              <a:t>Prometheus Conference 2026 - Demarri Dosunmu </a:t>
            </a:r>
            <a:endParaRPr lang="en-US"/>
          </a:p>
        </p:txBody>
      </p:sp>
      <p:sp>
        <p:nvSpPr>
          <p:cNvPr id="6" name="Slide Number Placeholder 5">
            <a:extLst>
              <a:ext uri="{FF2B5EF4-FFF2-40B4-BE49-F238E27FC236}">
                <a16:creationId xmlns:a16="http://schemas.microsoft.com/office/drawing/2014/main" id="{5CCDC894-A40D-FD0D-CF41-FEE5AF09BACB}"/>
              </a:ext>
            </a:extLst>
          </p:cNvPr>
          <p:cNvSpPr>
            <a:spLocks noGrp="1"/>
          </p:cNvSpPr>
          <p:nvPr>
            <p:ph type="sldNum" sz="quarter" idx="12"/>
          </p:nvPr>
        </p:nvSpPr>
        <p:spPr/>
        <p:txBody>
          <a:bodyPr/>
          <a:lstStyle/>
          <a:p>
            <a:fld id="{CC057153-B650-4DEB-B370-79DDCFDCE934}" type="slidenum">
              <a:rPr lang="en-US" smtClean="0"/>
              <a:t>3</a:t>
            </a:fld>
            <a:endParaRPr lang="en-US" dirty="0"/>
          </a:p>
        </p:txBody>
      </p:sp>
    </p:spTree>
    <p:extLst>
      <p:ext uri="{BB962C8B-B14F-4D97-AF65-F5344CB8AC3E}">
        <p14:creationId xmlns:p14="http://schemas.microsoft.com/office/powerpoint/2010/main" val="421652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227948" y="5800940"/>
            <a:ext cx="3945468" cy="1389888"/>
          </a:xfrm>
        </p:spPr>
        <p:txBody>
          <a:bodyPr/>
          <a:lstStyle/>
          <a:p>
            <a:r>
              <a:rPr lang="en-US" b="1"/>
              <a:t>POSITIONS</a:t>
            </a:r>
          </a:p>
        </p:txBody>
      </p:sp>
      <p:sp>
        <p:nvSpPr>
          <p:cNvPr id="4" name="Date Placeholder 3">
            <a:extLst>
              <a:ext uri="{FF2B5EF4-FFF2-40B4-BE49-F238E27FC236}">
                <a16:creationId xmlns:a16="http://schemas.microsoft.com/office/drawing/2014/main" id="{A3466051-9A8D-AB51-EEFB-7677CCB2BB1B}"/>
              </a:ext>
            </a:extLst>
          </p:cNvPr>
          <p:cNvSpPr>
            <a:spLocks noGrp="1"/>
          </p:cNvSpPr>
          <p:nvPr>
            <p:ph type="dt" sz="half" idx="10"/>
          </p:nvPr>
        </p:nvSpPr>
        <p:spPr/>
        <p:txBody>
          <a:bodyPr/>
          <a:lstStyle/>
          <a:p>
            <a:fld id="{AABDD37E-812B-468F-B489-3911FC6F6723}" type="datetime1">
              <a:rPr lang="en-US" smtClean="0"/>
              <a:t>4/12/2026</a:t>
            </a:fld>
            <a:endParaRPr lang="en-US" dirty="0"/>
          </a:p>
        </p:txBody>
      </p:sp>
      <p:sp>
        <p:nvSpPr>
          <p:cNvPr id="7" name="Slide Number Placeholder 6">
            <a:extLst>
              <a:ext uri="{FF2B5EF4-FFF2-40B4-BE49-F238E27FC236}">
                <a16:creationId xmlns:a16="http://schemas.microsoft.com/office/drawing/2014/main" id="{B574FC93-FE33-B17E-E50C-7ED72B635CA5}"/>
              </a:ext>
            </a:extLst>
          </p:cNvPr>
          <p:cNvSpPr>
            <a:spLocks noGrp="1"/>
          </p:cNvSpPr>
          <p:nvPr>
            <p:ph type="sldNum" sz="quarter" idx="12"/>
          </p:nvPr>
        </p:nvSpPr>
        <p:spPr/>
        <p:txBody>
          <a:bodyPr/>
          <a:lstStyle/>
          <a:p>
            <a:fld id="{CC057153-B650-4DEB-B370-79DDCFDCE934}" type="slidenum">
              <a:rPr lang="en-US" smtClean="0"/>
              <a:t>4</a:t>
            </a:fld>
            <a:endParaRPr lang="en-US" dirty="0"/>
          </a:p>
        </p:txBody>
      </p:sp>
      <p:graphicFrame>
        <p:nvGraphicFramePr>
          <p:cNvPr id="12" name="Table 11">
            <a:extLst>
              <a:ext uri="{FF2B5EF4-FFF2-40B4-BE49-F238E27FC236}">
                <a16:creationId xmlns:a16="http://schemas.microsoft.com/office/drawing/2014/main" id="{97D5D3AF-9FBE-03A4-9EAE-607AF95C1A56}"/>
              </a:ext>
            </a:extLst>
          </p:cNvPr>
          <p:cNvGraphicFramePr>
            <a:graphicFrameLocks noGrp="1"/>
          </p:cNvGraphicFramePr>
          <p:nvPr>
            <p:extLst>
              <p:ext uri="{D42A27DB-BD31-4B8C-83A1-F6EECF244321}">
                <p14:modId xmlns:p14="http://schemas.microsoft.com/office/powerpoint/2010/main" val="2315591562"/>
              </p:ext>
            </p:extLst>
          </p:nvPr>
        </p:nvGraphicFramePr>
        <p:xfrm>
          <a:off x="1954695" y="589906"/>
          <a:ext cx="8285637" cy="4740484"/>
        </p:xfrm>
        <a:graphic>
          <a:graphicData uri="http://schemas.openxmlformats.org/drawingml/2006/table">
            <a:tbl>
              <a:tblPr firstRow="1" bandRow="1">
                <a:tableStyleId>{5C22544A-7EE6-4342-B048-85BDC9FD1C3A}</a:tableStyleId>
              </a:tblPr>
              <a:tblGrid>
                <a:gridCol w="2761879">
                  <a:extLst>
                    <a:ext uri="{9D8B030D-6E8A-4147-A177-3AD203B41FA5}">
                      <a16:colId xmlns:a16="http://schemas.microsoft.com/office/drawing/2014/main" val="2873086073"/>
                    </a:ext>
                  </a:extLst>
                </a:gridCol>
                <a:gridCol w="2761879">
                  <a:extLst>
                    <a:ext uri="{9D8B030D-6E8A-4147-A177-3AD203B41FA5}">
                      <a16:colId xmlns:a16="http://schemas.microsoft.com/office/drawing/2014/main" val="2103000614"/>
                    </a:ext>
                  </a:extLst>
                </a:gridCol>
                <a:gridCol w="2761879">
                  <a:extLst>
                    <a:ext uri="{9D8B030D-6E8A-4147-A177-3AD203B41FA5}">
                      <a16:colId xmlns:a16="http://schemas.microsoft.com/office/drawing/2014/main" val="663569636"/>
                    </a:ext>
                  </a:extLst>
                </a:gridCol>
              </a:tblGrid>
              <a:tr h="651817">
                <a:tc>
                  <a:txBody>
                    <a:bodyPr/>
                    <a:lstStyle/>
                    <a:p>
                      <a:pPr lvl="0">
                        <a:buNone/>
                      </a:pPr>
                      <a:r>
                        <a:rPr lang="en-US" sz="1400"/>
                        <a:t>NAME</a:t>
                      </a:r>
                      <a:endParaRPr lang="en-US" sz="1400" dirty="0"/>
                    </a:p>
                  </a:txBody>
                  <a:tcPr/>
                </a:tc>
                <a:tc>
                  <a:txBody>
                    <a:bodyPr/>
                    <a:lstStyle/>
                    <a:p>
                      <a:r>
                        <a:rPr lang="en-US" sz="1400"/>
                        <a:t>CAN WE HAVE FREE WILL WITH DETERMINISM?</a:t>
                      </a:r>
                      <a:endParaRPr lang="en-US" sz="1400" dirty="0"/>
                    </a:p>
                  </a:txBody>
                  <a:tcPr/>
                </a:tc>
                <a:tc>
                  <a:txBody>
                    <a:bodyPr/>
                    <a:lstStyle/>
                    <a:p>
                      <a:pPr lvl="0">
                        <a:buNone/>
                      </a:pPr>
                      <a:r>
                        <a:rPr lang="en-US" sz="1400"/>
                        <a:t>HOLDERS</a:t>
                      </a:r>
                      <a:endParaRPr lang="en-US" sz="1400" dirty="0"/>
                    </a:p>
                  </a:txBody>
                  <a:tcPr/>
                </a:tc>
                <a:extLst>
                  <a:ext uri="{0D108BD9-81ED-4DB2-BD59-A6C34878D82A}">
                    <a16:rowId xmlns:a16="http://schemas.microsoft.com/office/drawing/2014/main" val="702557448"/>
                  </a:ext>
                </a:extLst>
              </a:tr>
              <a:tr h="809833">
                <a:tc>
                  <a:txBody>
                    <a:bodyPr/>
                    <a:lstStyle/>
                    <a:p>
                      <a:r>
                        <a:rPr lang="en-US" sz="1400" b="1" dirty="0"/>
                        <a:t>LIBERTARIANIS</a:t>
                      </a:r>
                      <a:r>
                        <a:rPr lang="en-US" sz="1400" b="1"/>
                        <a:t>M</a:t>
                      </a:r>
                      <a:r>
                        <a:rPr lang="en-US" sz="1400"/>
                        <a:t> (INCOMPATIBILISM)</a:t>
                      </a:r>
                      <a:endParaRPr lang="en-US" sz="1400" dirty="0"/>
                    </a:p>
                  </a:txBody>
                  <a:tcPr/>
                </a:tc>
                <a:tc>
                  <a:txBody>
                    <a:bodyPr/>
                    <a:lstStyle/>
                    <a:p>
                      <a:pPr lvl="0">
                        <a:buNone/>
                      </a:pPr>
                      <a:r>
                        <a:rPr lang="en-US" sz="1400" b="1" i="0" u="none" strike="noStrike" noProof="0">
                          <a:solidFill>
                            <a:srgbClr val="BD0F0F"/>
                          </a:solidFill>
                          <a:latin typeface="Neue Haas Grotesk Text Pro"/>
                        </a:rPr>
                        <a:t>NO</a:t>
                      </a:r>
                      <a:endParaRPr lang="en-US" b="1" i="0" u="none" strike="noStrike" noProof="0">
                        <a:solidFill>
                          <a:srgbClr val="BD0F0F"/>
                        </a:solidFill>
                        <a:latin typeface="Neue Haas Grotesk Text Pro"/>
                      </a:endParaRPr>
                    </a:p>
                  </a:txBody>
                  <a:tcPr/>
                </a:tc>
                <a:tc>
                  <a:txBody>
                    <a:bodyPr/>
                    <a:lstStyle/>
                    <a:p>
                      <a:pPr lvl="0">
                        <a:buNone/>
                      </a:pPr>
                      <a:r>
                        <a:rPr lang="en-US" sz="1400" b="0" i="0" u="none" strike="noStrike" noProof="0">
                          <a:latin typeface="Neue Haas Grotesk Text Pro"/>
                        </a:rPr>
                        <a:t>Van Inwagen, Chisholm, Kane, </a:t>
                      </a:r>
                      <a:r>
                        <a:rPr lang="en-US" sz="1400" b="0" i="0" u="none" strike="noStrike" noProof="0" dirty="0">
                          <a:solidFill>
                            <a:srgbClr val="131313"/>
                          </a:solidFill>
                          <a:latin typeface="Neue Haas Grotesk Text Pro"/>
                        </a:rPr>
                        <a:t>Kant*</a:t>
                      </a:r>
                      <a:endParaRPr lang="en-US" dirty="0"/>
                    </a:p>
                  </a:txBody>
                  <a:tcPr/>
                </a:tc>
                <a:extLst>
                  <a:ext uri="{0D108BD9-81ED-4DB2-BD59-A6C34878D82A}">
                    <a16:rowId xmlns:a16="http://schemas.microsoft.com/office/drawing/2014/main" val="3499180100"/>
                  </a:ext>
                </a:extLst>
              </a:tr>
              <a:tr h="869089">
                <a:tc>
                  <a:txBody>
                    <a:bodyPr/>
                    <a:lstStyle/>
                    <a:p>
                      <a:r>
                        <a:rPr lang="en-US" sz="1400" b="1"/>
                        <a:t>HARD DETERMINISM</a:t>
                      </a:r>
                      <a:endParaRPr lang="en-US" sz="1400" b="1" dirty="0"/>
                    </a:p>
                  </a:txBody>
                  <a:tcPr/>
                </a:tc>
                <a:tc>
                  <a:txBody>
                    <a:bodyPr/>
                    <a:lstStyle/>
                    <a:p>
                      <a:r>
                        <a:rPr lang="en-US" sz="1400" b="1">
                          <a:solidFill>
                            <a:srgbClr val="BD0F0F"/>
                          </a:solidFill>
                        </a:rPr>
                        <a:t>NO</a:t>
                      </a:r>
                      <a:endParaRPr lang="en-US" sz="1400" b="1" dirty="0">
                        <a:solidFill>
                          <a:srgbClr val="BD0F0F"/>
                        </a:solidFill>
                      </a:endParaRPr>
                    </a:p>
                  </a:txBody>
                  <a:tcPr/>
                </a:tc>
                <a:tc>
                  <a:txBody>
                    <a:bodyPr/>
                    <a:lstStyle/>
                    <a:p>
                      <a:pPr lvl="0">
                        <a:buNone/>
                      </a:pPr>
                      <a:r>
                        <a:rPr lang="en-US" sz="1400"/>
                        <a:t>Spinoza</a:t>
                      </a:r>
                      <a:endParaRPr lang="en-US" sz="1400" dirty="0"/>
                    </a:p>
                  </a:txBody>
                  <a:tcPr/>
                </a:tc>
                <a:extLst>
                  <a:ext uri="{0D108BD9-81ED-4DB2-BD59-A6C34878D82A}">
                    <a16:rowId xmlns:a16="http://schemas.microsoft.com/office/drawing/2014/main" val="1647443909"/>
                  </a:ext>
                </a:extLst>
              </a:tr>
              <a:tr h="878964">
                <a:tc>
                  <a:txBody>
                    <a:bodyPr/>
                    <a:lstStyle/>
                    <a:p>
                      <a:r>
                        <a:rPr lang="en-US" sz="1400" b="1"/>
                        <a:t>SOFT DETERMINISM</a:t>
                      </a:r>
                      <a:r>
                        <a:rPr lang="en-US" sz="1400"/>
                        <a:t> (COMPATIBILISM)</a:t>
                      </a:r>
                      <a:endParaRPr lang="en-US" sz="1400" dirty="0"/>
                    </a:p>
                  </a:txBody>
                  <a:tcPr/>
                </a:tc>
                <a:tc>
                  <a:txBody>
                    <a:bodyPr/>
                    <a:lstStyle/>
                    <a:p>
                      <a:r>
                        <a:rPr lang="en-US" sz="1400" b="1">
                          <a:solidFill>
                            <a:srgbClr val="209E0D"/>
                          </a:solidFill>
                        </a:rPr>
                        <a:t>YES</a:t>
                      </a:r>
                      <a:endParaRPr lang="en-US" sz="1400" b="1" dirty="0">
                        <a:solidFill>
                          <a:srgbClr val="209E0D"/>
                        </a:solidFill>
                      </a:endParaRPr>
                    </a:p>
                  </a:txBody>
                  <a:tcPr/>
                </a:tc>
                <a:tc>
                  <a:txBody>
                    <a:bodyPr/>
                    <a:lstStyle/>
                    <a:p>
                      <a:pPr lvl="0">
                        <a:buNone/>
                      </a:pPr>
                      <a:r>
                        <a:rPr lang="en-US" sz="1400" b="0" i="0" u="none" strike="noStrike" noProof="0" dirty="0">
                          <a:latin typeface="Neue Haas Grotesk Text Pro"/>
                        </a:rPr>
                        <a:t>Leibnitz, Frankfurt, Dennett, Fischer, Lewis, Bok, </a:t>
                      </a:r>
                      <a:r>
                        <a:rPr lang="en-US" sz="1400" b="0" i="0" u="none" strike="noStrike" noProof="0">
                          <a:latin typeface="Neue Haas Grotesk Text Pro"/>
                        </a:rPr>
                        <a:t>P.F</a:t>
                      </a:r>
                      <a:r>
                        <a:rPr lang="en-US" sz="1400" b="0" i="0" u="none" strike="noStrike" noProof="0" dirty="0">
                          <a:latin typeface="Neue Haas Grotesk Text Pro"/>
                        </a:rPr>
                        <a:t>. Strawson, Ismael</a:t>
                      </a:r>
                      <a:endParaRPr lang="en-US" dirty="0">
                        <a:latin typeface="Neue Haas Grotesk Text Pro"/>
                      </a:endParaRPr>
                    </a:p>
                  </a:txBody>
                  <a:tcPr/>
                </a:tc>
                <a:extLst>
                  <a:ext uri="{0D108BD9-81ED-4DB2-BD59-A6C34878D82A}">
                    <a16:rowId xmlns:a16="http://schemas.microsoft.com/office/drawing/2014/main" val="687970463"/>
                  </a:ext>
                </a:extLst>
              </a:tr>
              <a:tr h="878964">
                <a:tc>
                  <a:txBody>
                    <a:bodyPr/>
                    <a:lstStyle/>
                    <a:p>
                      <a:pPr lvl="0">
                        <a:buNone/>
                      </a:pPr>
                      <a:r>
                        <a:rPr lang="en-US" sz="1400"/>
                        <a:t>—</a:t>
                      </a:r>
                      <a:endParaRPr lang="en-US" sz="1400" dirty="0"/>
                    </a:p>
                  </a:txBody>
                  <a:tcPr/>
                </a:tc>
                <a:tc>
                  <a:txBody>
                    <a:bodyPr/>
                    <a:lstStyle/>
                    <a:p>
                      <a:pPr lvl="0">
                        <a:buNone/>
                      </a:pPr>
                      <a:r>
                        <a:rPr lang="en-US" sz="1400" b="0">
                          <a:solidFill>
                            <a:schemeClr val="tx1"/>
                          </a:solidFill>
                        </a:rPr>
                        <a:t>YOU</a:t>
                      </a:r>
                      <a:r>
                        <a:rPr lang="en-US" sz="1400" b="1">
                          <a:solidFill>
                            <a:srgbClr val="0F7EA6"/>
                          </a:solidFill>
                        </a:rPr>
                        <a:t> NEED DETERMINISM </a:t>
                      </a:r>
                      <a:r>
                        <a:rPr lang="en-US" sz="1400" b="0">
                          <a:solidFill>
                            <a:schemeClr val="tx1"/>
                          </a:solidFill>
                        </a:rPr>
                        <a:t>FOR FREE WILL</a:t>
                      </a:r>
                      <a:endParaRPr lang="en-US" sz="1400" b="0" dirty="0">
                        <a:solidFill>
                          <a:schemeClr val="tx1"/>
                        </a:solidFill>
                      </a:endParaRPr>
                    </a:p>
                  </a:txBody>
                  <a:tcPr/>
                </a:tc>
                <a:tc>
                  <a:txBody>
                    <a:bodyPr/>
                    <a:lstStyle/>
                    <a:p>
                      <a:pPr lvl="0">
                        <a:buNone/>
                      </a:pPr>
                      <a:r>
                        <a:rPr lang="en-US" sz="1400" b="0" i="0" u="none" strike="noStrike" noProof="0">
                          <a:latin typeface="Neue Haas Grotesk Text Pro"/>
                        </a:rPr>
                        <a:t>Hobbes, Hume, Smart, Ayer</a:t>
                      </a:r>
                      <a:endParaRPr lang="en-US"/>
                    </a:p>
                  </a:txBody>
                  <a:tcPr/>
                </a:tc>
                <a:extLst>
                  <a:ext uri="{0D108BD9-81ED-4DB2-BD59-A6C34878D82A}">
                    <a16:rowId xmlns:a16="http://schemas.microsoft.com/office/drawing/2014/main" val="3254812022"/>
                  </a:ext>
                </a:extLst>
              </a:tr>
              <a:tr h="651817">
                <a:tc>
                  <a:txBody>
                    <a:bodyPr/>
                    <a:lstStyle/>
                    <a:p>
                      <a:r>
                        <a:rPr lang="en-US" sz="1400" b="1"/>
                        <a:t>IMPOSSIBILISM</a:t>
                      </a:r>
                      <a:r>
                        <a:rPr lang="en-US" sz="1400"/>
                        <a:t> (HARD INCOMPATIBILISM)</a:t>
                      </a:r>
                      <a:endParaRPr lang="en-US" sz="1400" dirty="0"/>
                    </a:p>
                  </a:txBody>
                  <a:tcPr/>
                </a:tc>
                <a:tc>
                  <a:txBody>
                    <a:bodyPr/>
                    <a:lstStyle/>
                    <a:p>
                      <a:r>
                        <a:rPr lang="en-US" sz="1400" b="1"/>
                        <a:t>DOESN'T MATTER</a:t>
                      </a:r>
                    </a:p>
                  </a:txBody>
                  <a:tcPr/>
                </a:tc>
                <a:tc>
                  <a:txBody>
                    <a:bodyPr/>
                    <a:lstStyle/>
                    <a:p>
                      <a:pPr lvl="0">
                        <a:buNone/>
                      </a:pPr>
                      <a:r>
                        <a:rPr lang="en-US" sz="1400" b="0" i="0" u="none" strike="noStrike" noProof="0" dirty="0">
                          <a:solidFill>
                            <a:srgbClr val="131313"/>
                          </a:solidFill>
                          <a:latin typeface="Neue Haas Grotesk Text Pro"/>
                        </a:rPr>
                        <a:t>G. Strawson, </a:t>
                      </a:r>
                      <a:r>
                        <a:rPr lang="en-US" sz="1400" b="0" i="0" u="none" strike="noStrike" noProof="0" dirty="0" err="1">
                          <a:solidFill>
                            <a:srgbClr val="131313"/>
                          </a:solidFill>
                          <a:latin typeface="Neue Haas Grotesk Text Pro"/>
                        </a:rPr>
                        <a:t>Pereboom</a:t>
                      </a:r>
                      <a:endParaRPr lang="en-US" dirty="0" err="1"/>
                    </a:p>
                  </a:txBody>
                  <a:tcPr/>
                </a:tc>
                <a:extLst>
                  <a:ext uri="{0D108BD9-81ED-4DB2-BD59-A6C34878D82A}">
                    <a16:rowId xmlns:a16="http://schemas.microsoft.com/office/drawing/2014/main" val="1009887245"/>
                  </a:ext>
                </a:extLst>
              </a:tr>
            </a:tbl>
          </a:graphicData>
        </a:graphic>
      </p:graphicFrame>
      <p:sp>
        <p:nvSpPr>
          <p:cNvPr id="6" name="Footer Placeholder 4">
            <a:extLst>
              <a:ext uri="{FF2B5EF4-FFF2-40B4-BE49-F238E27FC236}">
                <a16:creationId xmlns:a16="http://schemas.microsoft.com/office/drawing/2014/main" id="{251DA0DD-1964-A154-1A15-51A26AC6D66E}"/>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331345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F81C-2BD8-A4FA-1C47-752CDA28131D}"/>
              </a:ext>
            </a:extLst>
          </p:cNvPr>
          <p:cNvSpPr>
            <a:spLocks noGrp="1"/>
          </p:cNvSpPr>
          <p:nvPr>
            <p:ph type="title"/>
          </p:nvPr>
        </p:nvSpPr>
        <p:spPr>
          <a:xfrm>
            <a:off x="431172" y="553616"/>
            <a:ext cx="7914087" cy="4008859"/>
          </a:xfrm>
        </p:spPr>
        <p:txBody>
          <a:bodyPr/>
          <a:lstStyle/>
          <a:p>
            <a:r>
              <a:rPr lang="en-US" b="1"/>
              <a:t>RELIGION &amp; SPRITIUALISM</a:t>
            </a:r>
          </a:p>
        </p:txBody>
      </p:sp>
      <p:sp>
        <p:nvSpPr>
          <p:cNvPr id="4" name="Date Placeholder 3">
            <a:extLst>
              <a:ext uri="{FF2B5EF4-FFF2-40B4-BE49-F238E27FC236}">
                <a16:creationId xmlns:a16="http://schemas.microsoft.com/office/drawing/2014/main" id="{BD7E3DB6-9604-119A-147D-87313E70E61D}"/>
              </a:ext>
            </a:extLst>
          </p:cNvPr>
          <p:cNvSpPr>
            <a:spLocks noGrp="1"/>
          </p:cNvSpPr>
          <p:nvPr>
            <p:ph type="dt" sz="half" idx="10"/>
          </p:nvPr>
        </p:nvSpPr>
        <p:spPr/>
        <p:txBody>
          <a:bodyPr/>
          <a:lstStyle/>
          <a:p>
            <a:fld id="{44E2E664-B024-4B15-A27C-3009EED3249B}" type="datetime1">
              <a:rPr lang="en-US" smtClean="0"/>
              <a:t>4/12/2026</a:t>
            </a:fld>
            <a:endParaRPr lang="en-US" dirty="0"/>
          </a:p>
        </p:txBody>
      </p:sp>
      <p:sp>
        <p:nvSpPr>
          <p:cNvPr id="6" name="Slide Number Placeholder 5">
            <a:extLst>
              <a:ext uri="{FF2B5EF4-FFF2-40B4-BE49-F238E27FC236}">
                <a16:creationId xmlns:a16="http://schemas.microsoft.com/office/drawing/2014/main" id="{8D167AE3-F49B-E352-A529-8E3AAB9EEFC0}"/>
              </a:ext>
            </a:extLst>
          </p:cNvPr>
          <p:cNvSpPr>
            <a:spLocks noGrp="1"/>
          </p:cNvSpPr>
          <p:nvPr>
            <p:ph type="sldNum" sz="quarter" idx="12"/>
          </p:nvPr>
        </p:nvSpPr>
        <p:spPr/>
        <p:txBody>
          <a:bodyPr/>
          <a:lstStyle/>
          <a:p>
            <a:fld id="{84C450F2-3BB4-4AE4-8A35-A9D7AEA4C850}" type="slidenum">
              <a:rPr lang="en-US" smtClean="0"/>
              <a:t>5</a:t>
            </a:fld>
            <a:endParaRPr lang="en-US" dirty="0"/>
          </a:p>
        </p:txBody>
      </p:sp>
      <p:sp>
        <p:nvSpPr>
          <p:cNvPr id="9" name="Footer Placeholder 4">
            <a:extLst>
              <a:ext uri="{FF2B5EF4-FFF2-40B4-BE49-F238E27FC236}">
                <a16:creationId xmlns:a16="http://schemas.microsoft.com/office/drawing/2014/main" id="{DDA8B458-88E8-387A-87AB-7F2F086EE954}"/>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41986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p:txBody>
          <a:bodyPr/>
          <a:lstStyle/>
          <a:p>
            <a:r>
              <a:rPr lang="en-US" b="1"/>
              <a:t>RELIGION</a:t>
            </a:r>
          </a:p>
        </p:txBody>
      </p:sp>
      <p:sp>
        <p:nvSpPr>
          <p:cNvPr id="4" name="Date Placeholder 3">
            <a:extLst>
              <a:ext uri="{FF2B5EF4-FFF2-40B4-BE49-F238E27FC236}">
                <a16:creationId xmlns:a16="http://schemas.microsoft.com/office/drawing/2014/main" id="{D8F20E4A-2DA7-367F-889E-11AF801A382F}"/>
              </a:ext>
            </a:extLst>
          </p:cNvPr>
          <p:cNvSpPr>
            <a:spLocks noGrp="1"/>
          </p:cNvSpPr>
          <p:nvPr>
            <p:ph type="dt" sz="half" idx="10"/>
          </p:nvPr>
        </p:nvSpPr>
        <p:spPr/>
        <p:txBody>
          <a:bodyPr/>
          <a:lstStyle/>
          <a:p>
            <a:fld id="{F3C46E4F-8270-497D-A4DE-9B37A9C4BC18}" type="datetime1">
              <a:rPr lang="en-US" smtClean="0"/>
              <a:t>4/12/2026</a:t>
            </a:fld>
            <a:endParaRPr lang="en-US" dirty="0"/>
          </a:p>
        </p:txBody>
      </p:sp>
      <p:sp>
        <p:nvSpPr>
          <p:cNvPr id="5" name="Footer Placeholder 4">
            <a:extLst>
              <a:ext uri="{FF2B5EF4-FFF2-40B4-BE49-F238E27FC236}">
                <a16:creationId xmlns:a16="http://schemas.microsoft.com/office/drawing/2014/main" id="{73D0C200-7BBC-B1AA-6E27-4596490E6089}"/>
              </a:ext>
            </a:extLst>
          </p:cNvPr>
          <p:cNvSpPr>
            <a:spLocks noGrp="1"/>
          </p:cNvSpPr>
          <p:nvPr>
            <p:ph type="ftr" sz="quarter" idx="11"/>
          </p:nvPr>
        </p:nvSpPr>
        <p:spPr/>
        <p:txBody>
          <a:bodyPr/>
          <a:lstStyle/>
          <a:p>
            <a:r>
              <a:rPr lang="en-US">
                <a:ea typeface="+mn-lt"/>
                <a:cs typeface="+mn-lt"/>
              </a:rPr>
              <a:t>Prometheus Conference 2026 - Demarri Dosunmu </a:t>
            </a:r>
            <a:endParaRPr lang="en-US"/>
          </a:p>
        </p:txBody>
      </p:sp>
      <p:sp>
        <p:nvSpPr>
          <p:cNvPr id="6" name="Slide Number Placeholder 5">
            <a:extLst>
              <a:ext uri="{FF2B5EF4-FFF2-40B4-BE49-F238E27FC236}">
                <a16:creationId xmlns:a16="http://schemas.microsoft.com/office/drawing/2014/main" id="{1EA7C8A9-3ADD-70A8-B9C7-245046BFADA7}"/>
              </a:ext>
            </a:extLst>
          </p:cNvPr>
          <p:cNvSpPr>
            <a:spLocks noGrp="1"/>
          </p:cNvSpPr>
          <p:nvPr>
            <p:ph type="sldNum" sz="quarter" idx="12"/>
          </p:nvPr>
        </p:nvSpPr>
        <p:spPr/>
        <p:txBody>
          <a:bodyPr/>
          <a:lstStyle/>
          <a:p>
            <a:fld id="{CC057153-B650-4DEB-B370-79DDCFDCE934}" type="slidenum">
              <a:rPr lang="en-US" smtClean="0"/>
              <a:pPr/>
              <a:t>6</a:t>
            </a:fld>
            <a:endParaRPr lang="en-US" dirty="0"/>
          </a:p>
        </p:txBody>
      </p:sp>
      <p:graphicFrame>
        <p:nvGraphicFramePr>
          <p:cNvPr id="10" name="Table 9">
            <a:extLst>
              <a:ext uri="{FF2B5EF4-FFF2-40B4-BE49-F238E27FC236}">
                <a16:creationId xmlns:a16="http://schemas.microsoft.com/office/drawing/2014/main" id="{F7973E90-0852-11C2-BB17-29008373D5A6}"/>
              </a:ext>
            </a:extLst>
          </p:cNvPr>
          <p:cNvGraphicFramePr>
            <a:graphicFrameLocks noGrp="1"/>
          </p:cNvGraphicFramePr>
          <p:nvPr>
            <p:extLst>
              <p:ext uri="{D42A27DB-BD31-4B8C-83A1-F6EECF244321}">
                <p14:modId xmlns:p14="http://schemas.microsoft.com/office/powerpoint/2010/main" val="3361803430"/>
              </p:ext>
            </p:extLst>
          </p:nvPr>
        </p:nvGraphicFramePr>
        <p:xfrm>
          <a:off x="2237153" y="1504461"/>
          <a:ext cx="8146564" cy="4994758"/>
        </p:xfrm>
        <a:graphic>
          <a:graphicData uri="http://schemas.openxmlformats.org/drawingml/2006/table">
            <a:tbl>
              <a:tblPr firstRow="1" bandRow="1">
                <a:tableStyleId>{5C22544A-7EE6-4342-B048-85BDC9FD1C3A}</a:tableStyleId>
              </a:tblPr>
              <a:tblGrid>
                <a:gridCol w="4073282">
                  <a:extLst>
                    <a:ext uri="{9D8B030D-6E8A-4147-A177-3AD203B41FA5}">
                      <a16:colId xmlns:a16="http://schemas.microsoft.com/office/drawing/2014/main" val="2693588328"/>
                    </a:ext>
                  </a:extLst>
                </a:gridCol>
                <a:gridCol w="4073282">
                  <a:extLst>
                    <a:ext uri="{9D8B030D-6E8A-4147-A177-3AD203B41FA5}">
                      <a16:colId xmlns:a16="http://schemas.microsoft.com/office/drawing/2014/main" val="2256750230"/>
                    </a:ext>
                  </a:extLst>
                </a:gridCol>
              </a:tblGrid>
              <a:tr h="1044455">
                <a:tc>
                  <a:txBody>
                    <a:bodyPr/>
                    <a:lstStyle/>
                    <a:p>
                      <a:r>
                        <a:rPr lang="en-US"/>
                        <a:t>NAME</a:t>
                      </a:r>
                      <a:endParaRPr lang="en-US" dirty="0"/>
                    </a:p>
                  </a:txBody>
                  <a:tcPr/>
                </a:tc>
                <a:tc>
                  <a:txBody>
                    <a:bodyPr/>
                    <a:lstStyle/>
                    <a:p>
                      <a:r>
                        <a:rPr lang="en-US"/>
                        <a:t>ACCOUNT</a:t>
                      </a:r>
                    </a:p>
                  </a:txBody>
                  <a:tcPr/>
                </a:tc>
                <a:extLst>
                  <a:ext uri="{0D108BD9-81ED-4DB2-BD59-A6C34878D82A}">
                    <a16:rowId xmlns:a16="http://schemas.microsoft.com/office/drawing/2014/main" val="230351923"/>
                  </a:ext>
                </a:extLst>
              </a:tr>
              <a:tr h="1054900">
                <a:tc>
                  <a:txBody>
                    <a:bodyPr/>
                    <a:lstStyle/>
                    <a:p>
                      <a:r>
                        <a:rPr lang="en-US" b="1"/>
                        <a:t>CHRISTIANITY, JUDAISM</a:t>
                      </a:r>
                    </a:p>
                  </a:txBody>
                  <a:tcPr/>
                </a:tc>
                <a:tc>
                  <a:txBody>
                    <a:bodyPr/>
                    <a:lstStyle/>
                    <a:p>
                      <a:pPr lvl="0">
                        <a:buNone/>
                      </a:pPr>
                      <a:r>
                        <a:rPr lang="en-US" sz="1400" b="0" i="0" u="none" strike="noStrike" noProof="0" dirty="0">
                          <a:latin typeface="Neue Haas Grotesk Text Pro"/>
                        </a:rPr>
                        <a:t>Man is created in the “image of God,” </a:t>
                      </a:r>
                      <a:r>
                        <a:rPr lang="en-US" sz="1400" b="0" i="0" u="none" strike="noStrike" noProof="0">
                          <a:latin typeface="Neue Haas Grotesk Text Pro"/>
                        </a:rPr>
                        <a:t>and “after His likeness;” </a:t>
                      </a:r>
                      <a:r>
                        <a:rPr lang="en-US" sz="1400" b="0" i="1" u="none" strike="noStrike" noProof="0">
                          <a:latin typeface="Neue Haas Grotesk Text Pro"/>
                        </a:rPr>
                        <a:t>imago Dei</a:t>
                      </a:r>
                      <a:r>
                        <a:rPr lang="en-US" sz="1400" b="0" i="0" u="none" strike="noStrike" noProof="0">
                          <a:latin typeface="Neue Haas Grotesk Text Pro"/>
                        </a:rPr>
                        <a:t>; derived form of agency and moral responsibility</a:t>
                      </a:r>
                      <a:endParaRPr lang="en-US" sz="1100"/>
                    </a:p>
                    <a:p>
                      <a:pPr lvl="0">
                        <a:buNone/>
                      </a:pPr>
                      <a:endParaRPr lang="en-US" sz="1100" b="0" i="0" u="none" strike="noStrike" noProof="0" dirty="0"/>
                    </a:p>
                    <a:p>
                      <a:pPr lvl="0">
                        <a:buNone/>
                      </a:pPr>
                      <a:r>
                        <a:rPr lang="en-US" sz="1100" b="0" i="0" u="none" strike="noStrike" noProof="0"/>
                        <a:t>(Gen. 1:27, New International Version, 2011, R. Middleton, Simcha)</a:t>
                      </a:r>
                      <a:endParaRPr lang="en-US" sz="1100"/>
                    </a:p>
                  </a:txBody>
                  <a:tcPr/>
                </a:tc>
                <a:extLst>
                  <a:ext uri="{0D108BD9-81ED-4DB2-BD59-A6C34878D82A}">
                    <a16:rowId xmlns:a16="http://schemas.microsoft.com/office/drawing/2014/main" val="713602"/>
                  </a:ext>
                </a:extLst>
              </a:tr>
              <a:tr h="1263787">
                <a:tc>
                  <a:txBody>
                    <a:bodyPr/>
                    <a:lstStyle/>
                    <a:p>
                      <a:r>
                        <a:rPr lang="en-US" b="1"/>
                        <a:t>ISLAM</a:t>
                      </a:r>
                    </a:p>
                  </a:txBody>
                  <a:tcPr/>
                </a:tc>
                <a:tc>
                  <a:txBody>
                    <a:bodyPr/>
                    <a:lstStyle/>
                    <a:p>
                      <a:pPr lvl="0">
                        <a:buNone/>
                      </a:pPr>
                      <a:r>
                        <a:rPr lang="en-US" sz="1600" b="0" i="1" u="none" strike="noStrike" noProof="0" dirty="0" err="1">
                          <a:latin typeface="Neue Haas Grotesk Text Pro"/>
                        </a:rPr>
                        <a:t>nafs</a:t>
                      </a:r>
                      <a:r>
                        <a:rPr lang="en-US" sz="1600" b="0" i="0" u="none" strike="noStrike" noProof="0" dirty="0">
                          <a:latin typeface="Neue Haas Grotesk Text Pro"/>
                        </a:rPr>
                        <a:t> refers literally to “soul,” </a:t>
                      </a:r>
                      <a:r>
                        <a:rPr lang="en-US" sz="1600" b="0" i="0" u="none" strike="noStrike" noProof="0" dirty="0"/>
                        <a:t>“ego,” and “self”; "trust" given is faculty of uncaused agency</a:t>
                      </a:r>
                      <a:r>
                        <a:rPr lang="en-US" sz="1800" b="0" i="0" u="none" strike="noStrike" noProof="0" dirty="0"/>
                        <a:t> </a:t>
                      </a:r>
                      <a:endParaRPr lang="en-US" sz="1100" dirty="0"/>
                    </a:p>
                    <a:p>
                      <a:pPr lvl="0">
                        <a:buNone/>
                      </a:pPr>
                      <a:endParaRPr lang="en-US" sz="1800" b="0" i="0" u="none" strike="noStrike" noProof="0" dirty="0"/>
                    </a:p>
                    <a:p>
                      <a:pPr lvl="0">
                        <a:buNone/>
                      </a:pPr>
                      <a:r>
                        <a:rPr lang="en-US" sz="1100" b="0" i="0" u="none" strike="noStrike" noProof="0" dirty="0"/>
                        <a:t>(</a:t>
                      </a:r>
                      <a:r>
                        <a:rPr lang="en-US" sz="1100" b="0" i="0" u="none" strike="noStrike" noProof="0" dirty="0">
                          <a:latin typeface="Neue Haas Grotesk Text Pro"/>
                        </a:rPr>
                        <a:t>Qur’an 33:72; </a:t>
                      </a:r>
                      <a:r>
                        <a:rPr lang="en-US" sz="1100" b="0" i="0" u="none" strike="noStrike" noProof="0" dirty="0" err="1">
                          <a:latin typeface="Neue Haas Grotesk Text Pro"/>
                        </a:rPr>
                        <a:t>Assami</a:t>
                      </a:r>
                      <a:r>
                        <a:rPr lang="en-US" sz="1100" b="0" i="0" u="none" strike="noStrike" noProof="0" dirty="0">
                          <a:latin typeface="Neue Haas Grotesk Text Pro"/>
                        </a:rPr>
                        <a:t>, 2023)</a:t>
                      </a:r>
                      <a:endParaRPr lang="en-US" sz="1100"/>
                    </a:p>
                  </a:txBody>
                  <a:tcPr/>
                </a:tc>
                <a:extLst>
                  <a:ext uri="{0D108BD9-81ED-4DB2-BD59-A6C34878D82A}">
                    <a16:rowId xmlns:a16="http://schemas.microsoft.com/office/drawing/2014/main" val="2839141055"/>
                  </a:ext>
                </a:extLst>
              </a:tr>
              <a:tr h="1420463">
                <a:tc>
                  <a:txBody>
                    <a:bodyPr/>
                    <a:lstStyle/>
                    <a:p>
                      <a:r>
                        <a:rPr lang="en-US" b="1"/>
                        <a:t>HINDUISM</a:t>
                      </a:r>
                    </a:p>
                  </a:txBody>
                  <a:tcPr/>
                </a:tc>
                <a:tc>
                  <a:txBody>
                    <a:bodyPr/>
                    <a:lstStyle/>
                    <a:p>
                      <a:pPr lvl="0">
                        <a:buNone/>
                      </a:pPr>
                      <a:r>
                        <a:rPr lang="en-US" sz="1400" b="0" i="1" u="none" strike="noStrike" noProof="0">
                          <a:latin typeface="Neue Haas Grotesk Text Pro"/>
                        </a:rPr>
                        <a:t>Atman</a:t>
                      </a:r>
                      <a:r>
                        <a:rPr lang="en-US" sz="1400" b="0" i="0" u="none" strike="noStrike" noProof="0">
                          <a:latin typeface="Neue Haas Grotesk Text Pro"/>
                        </a:rPr>
                        <a:t>: true, eternal self which </a:t>
                      </a:r>
                      <a:r>
                        <a:rPr lang="en-US" sz="1400" b="0" i="0" u="none" strike="noStrike" noProof="0" dirty="0">
                          <a:latin typeface="Neue Haas Grotesk Text Pro"/>
                        </a:rPr>
                        <a:t>underlies and transcends </a:t>
                      </a:r>
                      <a:r>
                        <a:rPr lang="en-US" sz="1400" b="0" i="0" u="none" strike="noStrike" noProof="0">
                          <a:latin typeface="Neue Haas Grotesk Text Pro"/>
                        </a:rPr>
                        <a:t>material psychology; pre-exists and is </a:t>
                      </a:r>
                      <a:r>
                        <a:rPr lang="en-US" sz="1400" b="0" i="0" u="none" strike="noStrike" noProof="0" dirty="0">
                          <a:latin typeface="Neue Haas Grotesk Text Pro"/>
                        </a:rPr>
                        <a:t>independent of all </a:t>
                      </a:r>
                      <a:r>
                        <a:rPr lang="en-US" sz="1400" b="0" i="0" u="none" strike="noStrike" noProof="0">
                          <a:latin typeface="Neue Haas Grotesk Text Pro"/>
                        </a:rPr>
                        <a:t>physical and mental processes</a:t>
                      </a:r>
                      <a:r>
                        <a:rPr lang="en-US" sz="1800" b="0" i="0" u="none" strike="noStrike" noProof="0" dirty="0">
                          <a:latin typeface="Neue Haas Grotesk Text Pro"/>
                        </a:rPr>
                        <a:t> </a:t>
                      </a:r>
                      <a:endParaRPr lang="en-US"/>
                    </a:p>
                    <a:p>
                      <a:pPr lvl="0">
                        <a:buNone/>
                      </a:pPr>
                      <a:endParaRPr lang="en-US" sz="1100" b="0" i="0" u="none" strike="noStrike" noProof="0" dirty="0"/>
                    </a:p>
                    <a:p>
                      <a:pPr lvl="0">
                        <a:buNone/>
                      </a:pPr>
                      <a:r>
                        <a:rPr lang="en-US" sz="1100" b="0" i="0" u="none" strike="noStrike" noProof="0"/>
                        <a:t>(Radhakrishnan &amp; Moore, 1957)</a:t>
                      </a:r>
                      <a:r>
                        <a:rPr lang="en-US" sz="1100" b="0" i="0" u="none" strike="noStrike" noProof="0" dirty="0">
                          <a:latin typeface="Neue Haas Grotesk Text Pro"/>
                        </a:rPr>
                        <a:t> </a:t>
                      </a:r>
                      <a:endParaRPr lang="en-US"/>
                    </a:p>
                  </a:txBody>
                  <a:tcPr/>
                </a:tc>
                <a:extLst>
                  <a:ext uri="{0D108BD9-81ED-4DB2-BD59-A6C34878D82A}">
                    <a16:rowId xmlns:a16="http://schemas.microsoft.com/office/drawing/2014/main" val="2936095764"/>
                  </a:ext>
                </a:extLst>
              </a:tr>
            </a:tbl>
          </a:graphicData>
        </a:graphic>
      </p:graphicFrame>
    </p:spTree>
    <p:extLst>
      <p:ext uri="{BB962C8B-B14F-4D97-AF65-F5344CB8AC3E}">
        <p14:creationId xmlns:p14="http://schemas.microsoft.com/office/powerpoint/2010/main" val="14710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4820076" y="320040"/>
            <a:ext cx="6766560" cy="932688"/>
          </a:xfrm>
        </p:spPr>
        <p:txBody>
          <a:bodyPr anchor="b">
            <a:normAutofit/>
          </a:bodyPr>
          <a:lstStyle/>
          <a:p>
            <a:r>
              <a:rPr lang="en-US" b="1"/>
              <a:t>Agnosticism &amp; atheism</a:t>
            </a:r>
          </a:p>
        </p:txBody>
      </p:sp>
      <p:pic>
        <p:nvPicPr>
          <p:cNvPr id="5" name="Picture 4" descr="Ghost - Wikipedia">
            <a:extLst>
              <a:ext uri="{FF2B5EF4-FFF2-40B4-BE49-F238E27FC236}">
                <a16:creationId xmlns:a16="http://schemas.microsoft.com/office/drawing/2014/main" id="{F985CA6C-9B9F-E15F-B2AA-15A4E2BD6B86}"/>
              </a:ext>
            </a:extLst>
          </p:cNvPr>
          <p:cNvPicPr>
            <a:picLocks noChangeAspect="1"/>
          </p:cNvPicPr>
          <p:nvPr/>
        </p:nvPicPr>
        <p:blipFill>
          <a:blip r:embed="rId2"/>
          <a:srcRect t="2486" b="4950"/>
          <a:stretch>
            <a:fillRect/>
          </a:stretch>
        </p:blipFill>
        <p:spPr>
          <a:xfrm>
            <a:off x="20" y="10"/>
            <a:ext cx="4147906" cy="639914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noFill/>
        </p:spPr>
      </p:pic>
      <p:sp>
        <p:nvSpPr>
          <p:cNvPr id="3" name="Content Placeholder 2">
            <a:extLst>
              <a:ext uri="{FF2B5EF4-FFF2-40B4-BE49-F238E27FC236}">
                <a16:creationId xmlns:a16="http://schemas.microsoft.com/office/drawing/2014/main" id="{A36B70B6-B9DD-8293-E045-C9E0BE21FEB2}"/>
              </a:ext>
            </a:extLst>
          </p:cNvPr>
          <p:cNvSpPr>
            <a:spLocks noGrp="1"/>
          </p:cNvSpPr>
          <p:nvPr>
            <p:ph sz="quarter" idx="14"/>
          </p:nvPr>
        </p:nvSpPr>
        <p:spPr>
          <a:xfrm>
            <a:off x="4820076" y="1380744"/>
            <a:ext cx="6766560" cy="4983480"/>
          </a:xfrm>
        </p:spPr>
        <p:txBody>
          <a:bodyPr vert="horz" lIns="91440" tIns="45720" rIns="91440" bIns="45720" rtlCol="0" anchor="t">
            <a:normAutofit/>
          </a:bodyPr>
          <a:lstStyle/>
          <a:p>
            <a:pPr marL="0" indent="0">
              <a:buNone/>
            </a:pPr>
            <a:r>
              <a:rPr lang="en-US" sz="2000" b="1"/>
              <a:t>SPIRITS, HAUNTINGS, AND GHOSTS:</a:t>
            </a:r>
            <a:endParaRPr lang="en-US" sz="2000" b="1" dirty="0"/>
          </a:p>
          <a:p>
            <a:r>
              <a:rPr lang="en-US" dirty="0"/>
              <a:t>Immaterial consciousness </a:t>
            </a:r>
            <a:r>
              <a:rPr lang="en-US"/>
              <a:t>subsisting posthumously</a:t>
            </a:r>
            <a:endParaRPr lang="en-US" dirty="0"/>
          </a:p>
          <a:p>
            <a:pPr lvl="1">
              <a:buFont typeface="Courier New" panose="020B0604020202020204" pitchFamily="34" charset="0"/>
              <a:buChar char="o"/>
            </a:pPr>
            <a:r>
              <a:rPr lang="en-US"/>
              <a:t>Maintaining identity: "truer" version of the self</a:t>
            </a:r>
          </a:p>
          <a:p>
            <a:pPr marL="0" indent="0">
              <a:buNone/>
            </a:pPr>
            <a:r>
              <a:rPr lang="en-US" sz="2000" b="1"/>
              <a:t>REINCARNATION:</a:t>
            </a:r>
          </a:p>
          <a:p>
            <a:r>
              <a:rPr lang="en-US" dirty="0"/>
              <a:t>A "core" identity which lives in different bodies with different memories yet </a:t>
            </a:r>
            <a:r>
              <a:rPr lang="en-US"/>
              <a:t>responsibility</a:t>
            </a:r>
            <a:r>
              <a:rPr lang="en-US" dirty="0"/>
              <a:t>-tracking</a:t>
            </a:r>
          </a:p>
          <a:p>
            <a:pPr marL="0" indent="0">
              <a:buNone/>
            </a:pPr>
            <a:r>
              <a:rPr lang="en-US" sz="2000" b="1"/>
              <a:t>ANIMISM:</a:t>
            </a:r>
          </a:p>
          <a:p>
            <a:r>
              <a:rPr lang="en-US" dirty="0"/>
              <a:t>Spirits found in places, objects, or </a:t>
            </a:r>
            <a:r>
              <a:rPr lang="en-US"/>
              <a:t>forces</a:t>
            </a:r>
          </a:p>
          <a:p>
            <a:pPr lvl="1">
              <a:buFont typeface="Courier New" panose="020B0604020202020204" pitchFamily="34" charset="0"/>
              <a:buChar char="o"/>
            </a:pPr>
            <a:r>
              <a:rPr lang="en-US" dirty="0"/>
              <a:t>Destroying land, </a:t>
            </a:r>
            <a:r>
              <a:rPr lang="en-US" dirty="0" err="1"/>
              <a:t>plantlife</a:t>
            </a:r>
            <a:r>
              <a:rPr lang="en-US" dirty="0"/>
              <a:t> immoral in similar way to mankind</a:t>
            </a:r>
          </a:p>
          <a:p>
            <a:r>
              <a:rPr lang="en-US"/>
              <a:t>Ubiquitous in preliterate societies (Bohannan &amp; Glazer, 1988)</a:t>
            </a:r>
            <a:endParaRPr lang="en-US" dirty="0"/>
          </a:p>
        </p:txBody>
      </p:sp>
      <p:sp>
        <p:nvSpPr>
          <p:cNvPr id="4" name="Date Placeholder 3">
            <a:extLst>
              <a:ext uri="{FF2B5EF4-FFF2-40B4-BE49-F238E27FC236}">
                <a16:creationId xmlns:a16="http://schemas.microsoft.com/office/drawing/2014/main" id="{57908E80-2392-A58F-EEB2-EE633788820D}"/>
              </a:ext>
            </a:extLst>
          </p:cNvPr>
          <p:cNvSpPr>
            <a:spLocks noGrp="1"/>
          </p:cNvSpPr>
          <p:nvPr>
            <p:ph type="dt" sz="half" idx="10"/>
          </p:nvPr>
        </p:nvSpPr>
        <p:spPr>
          <a:xfrm>
            <a:off x="431172" y="6490524"/>
            <a:ext cx="2841959" cy="336141"/>
          </a:xfrm>
        </p:spPr>
        <p:txBody>
          <a:bodyPr anchor="ctr">
            <a:normAutofit/>
          </a:bodyPr>
          <a:lstStyle/>
          <a:p>
            <a:pPr>
              <a:spcAft>
                <a:spcPts val="600"/>
              </a:spcAft>
            </a:pPr>
            <a:fld id="{D5376D00-6106-43BB-8923-18C7A7C520E4}" type="datetime1">
              <a:rPr lang="en-US" smtClean="0"/>
              <a:pPr>
                <a:spcAft>
                  <a:spcPts val="600"/>
                </a:spcAft>
              </a:pPr>
              <a:t>4/12/2026</a:t>
            </a:fld>
            <a:endParaRPr lang="en-US"/>
          </a:p>
        </p:txBody>
      </p:sp>
      <p:sp>
        <p:nvSpPr>
          <p:cNvPr id="11" name="Footer Placeholder 4">
            <a:extLst>
              <a:ext uri="{FF2B5EF4-FFF2-40B4-BE49-F238E27FC236}">
                <a16:creationId xmlns:a16="http://schemas.microsoft.com/office/drawing/2014/main" id="{7AD7CF7A-19D0-ADD5-94BA-57D30A5157B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Prometheus Conference 2026 - Demarri Dosunmu </a:t>
            </a:r>
          </a:p>
        </p:txBody>
      </p:sp>
      <p:sp>
        <p:nvSpPr>
          <p:cNvPr id="7" name="Slide Number Placeholder 6">
            <a:extLst>
              <a:ext uri="{FF2B5EF4-FFF2-40B4-BE49-F238E27FC236}">
                <a16:creationId xmlns:a16="http://schemas.microsoft.com/office/drawing/2014/main" id="{3B2FBC74-35D9-C062-A1B7-A5F83C6DDE0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spTree>
    <p:extLst>
      <p:ext uri="{BB962C8B-B14F-4D97-AF65-F5344CB8AC3E}">
        <p14:creationId xmlns:p14="http://schemas.microsoft.com/office/powerpoint/2010/main" val="1879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2400-94AD-31F6-37F1-0D9392194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50A7-8097-B5C9-4E58-9ED8D14ADA20}"/>
              </a:ext>
            </a:extLst>
          </p:cNvPr>
          <p:cNvSpPr>
            <a:spLocks noGrp="1"/>
          </p:cNvSpPr>
          <p:nvPr>
            <p:ph type="title"/>
          </p:nvPr>
        </p:nvSpPr>
        <p:spPr/>
        <p:txBody>
          <a:bodyPr>
            <a:normAutofit/>
          </a:bodyPr>
          <a:lstStyle/>
          <a:p>
            <a:r>
              <a:rPr lang="en-US" b="1"/>
              <a:t>Are spirits uncaused?</a:t>
            </a:r>
          </a:p>
        </p:txBody>
      </p:sp>
      <p:sp>
        <p:nvSpPr>
          <p:cNvPr id="3" name="Date Placeholder 2">
            <a:extLst>
              <a:ext uri="{FF2B5EF4-FFF2-40B4-BE49-F238E27FC236}">
                <a16:creationId xmlns:a16="http://schemas.microsoft.com/office/drawing/2014/main" id="{F7461AE3-EE8B-D6AA-C542-739A07913E24}"/>
              </a:ext>
            </a:extLst>
          </p:cNvPr>
          <p:cNvSpPr>
            <a:spLocks noGrp="1"/>
          </p:cNvSpPr>
          <p:nvPr>
            <p:ph type="dt" sz="half" idx="10"/>
          </p:nvPr>
        </p:nvSpPr>
        <p:spPr/>
        <p:txBody>
          <a:bodyPr/>
          <a:lstStyle/>
          <a:p>
            <a:fld id="{1ABC5C81-4B4A-4C1A-B255-174CB9D3D2AE}" type="datetime1">
              <a:rPr lang="en-US" smtClean="0"/>
              <a:t>4/12/2026</a:t>
            </a:fld>
            <a:endParaRPr lang="en-US" dirty="0"/>
          </a:p>
        </p:txBody>
      </p:sp>
      <p:sp>
        <p:nvSpPr>
          <p:cNvPr id="5" name="Slide Number Placeholder 4">
            <a:extLst>
              <a:ext uri="{FF2B5EF4-FFF2-40B4-BE49-F238E27FC236}">
                <a16:creationId xmlns:a16="http://schemas.microsoft.com/office/drawing/2014/main" id="{C320D08B-C7CA-70C3-F459-4B8F8CFD397D}"/>
              </a:ext>
            </a:extLst>
          </p:cNvPr>
          <p:cNvSpPr>
            <a:spLocks noGrp="1"/>
          </p:cNvSpPr>
          <p:nvPr>
            <p:ph type="sldNum" sz="quarter" idx="12"/>
          </p:nvPr>
        </p:nvSpPr>
        <p:spPr/>
        <p:txBody>
          <a:bodyPr/>
          <a:lstStyle/>
          <a:p>
            <a:fld id="{84C450F2-3BB4-4AE4-8A35-A9D7AEA4C850}" type="slidenum">
              <a:rPr lang="en-US" smtClean="0"/>
              <a:t>8</a:t>
            </a:fld>
            <a:endParaRPr lang="en-US" dirty="0"/>
          </a:p>
        </p:txBody>
      </p:sp>
      <p:sp>
        <p:nvSpPr>
          <p:cNvPr id="8" name="Content Placeholder 7">
            <a:extLst>
              <a:ext uri="{FF2B5EF4-FFF2-40B4-BE49-F238E27FC236}">
                <a16:creationId xmlns:a16="http://schemas.microsoft.com/office/drawing/2014/main" id="{0E5DD49B-4C57-A624-B27E-AB965F17921F}"/>
              </a:ext>
            </a:extLst>
          </p:cNvPr>
          <p:cNvSpPr>
            <a:spLocks noGrp="1"/>
          </p:cNvSpPr>
          <p:nvPr>
            <p:ph idx="1"/>
          </p:nvPr>
        </p:nvSpPr>
        <p:spPr/>
        <p:txBody>
          <a:bodyPr vert="horz" lIns="91440" tIns="45720" rIns="91440" bIns="45720" rtlCol="0" anchor="t">
            <a:normAutofit/>
          </a:bodyPr>
          <a:lstStyle/>
          <a:p>
            <a:pPr>
              <a:buFont typeface="Arial"/>
            </a:pPr>
            <a:r>
              <a:rPr lang="en-US"/>
              <a:t>Even if one believes in immaterial spirits, one may still believe in laws being applied to them</a:t>
            </a:r>
          </a:p>
          <a:p>
            <a:pPr>
              <a:buFont typeface="Arial"/>
            </a:pPr>
            <a:r>
              <a:rPr lang="en-US" dirty="0"/>
              <a:t>What would </a:t>
            </a:r>
            <a:r>
              <a:rPr lang="en-US"/>
              <a:t>these "laws" be?</a:t>
            </a:r>
            <a:endParaRPr lang="en-US" dirty="0"/>
          </a:p>
          <a:p>
            <a:pPr lvl="1">
              <a:buFont typeface="Courier New"/>
              <a:buChar char="o"/>
            </a:pPr>
            <a:r>
              <a:rPr lang="en-US" dirty="0"/>
              <a:t>Would they affect the </a:t>
            </a:r>
            <a:r>
              <a:rPr lang="en-US"/>
              <a:t>will?</a:t>
            </a:r>
            <a:endParaRPr lang="en-US" dirty="0"/>
          </a:p>
          <a:p>
            <a:pPr lvl="1">
              <a:buFont typeface="Courier New"/>
              <a:buChar char="o"/>
            </a:pPr>
            <a:r>
              <a:rPr lang="en-US" dirty="0"/>
              <a:t>How would we know such laws </a:t>
            </a:r>
            <a:r>
              <a:rPr lang="en-US"/>
              <a:t>exist?</a:t>
            </a:r>
            <a:endParaRPr lang="en-US" dirty="0"/>
          </a:p>
          <a:p>
            <a:pPr>
              <a:buFont typeface="Arial"/>
              <a:buChar char="•"/>
            </a:pPr>
            <a:r>
              <a:rPr lang="en-US"/>
              <a:t>Social construction of spirits absolves empirical rule-checks</a:t>
            </a:r>
            <a:endParaRPr lang="en-US" dirty="0"/>
          </a:p>
          <a:p>
            <a:pPr lvl="1">
              <a:buFont typeface="Courier New"/>
              <a:buChar char="o"/>
            </a:pPr>
            <a:r>
              <a:rPr lang="en-US"/>
              <a:t>No reason to impose or theorize any law necessarily causing a spirit's behavio</a:t>
            </a:r>
            <a:r>
              <a:rPr lang="en-US" dirty="0"/>
              <a:t>r</a:t>
            </a:r>
          </a:p>
          <a:p>
            <a:pPr>
              <a:buFont typeface="Arial"/>
              <a:buChar char="•"/>
            </a:pPr>
            <a:r>
              <a:rPr lang="en-US"/>
              <a:t>Similarity to religious accounts</a:t>
            </a:r>
          </a:p>
          <a:p>
            <a:pPr lvl="1">
              <a:buFont typeface="Courier New"/>
              <a:buChar char="o"/>
            </a:pPr>
            <a:r>
              <a:rPr lang="en-US" dirty="0"/>
              <a:t>If people all over the world believe in spirits, and in the case of formalization by organized religion ascribe agent causation to them, then the convergence of agent-causal accounts </a:t>
            </a:r>
            <a:r>
              <a:rPr lang="en-US"/>
              <a:t>suggests shared intuition regardless of religious status</a:t>
            </a:r>
          </a:p>
          <a:p>
            <a:pPr lvl="2">
              <a:buFont typeface="Wingdings"/>
              <a:buChar char="§"/>
            </a:pPr>
            <a:r>
              <a:rPr lang="en-US" dirty="0"/>
              <a:t>Counterfactually: how likely is it that humans from different cultures and societies have the same conception of spirits if they do not share the intuition?</a:t>
            </a:r>
          </a:p>
        </p:txBody>
      </p:sp>
      <p:sp>
        <p:nvSpPr>
          <p:cNvPr id="10" name="Footer Placeholder 4">
            <a:extLst>
              <a:ext uri="{FF2B5EF4-FFF2-40B4-BE49-F238E27FC236}">
                <a16:creationId xmlns:a16="http://schemas.microsoft.com/office/drawing/2014/main" id="{EF52F1F3-3597-FFB1-DA6A-DB808A21727A}"/>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138437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A07EA-BAA4-6C02-9C6E-C9A80CD51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02EBB-8B64-92F5-8A55-400BADCA0B38}"/>
              </a:ext>
            </a:extLst>
          </p:cNvPr>
          <p:cNvSpPr>
            <a:spLocks noGrp="1"/>
          </p:cNvSpPr>
          <p:nvPr>
            <p:ph type="title"/>
          </p:nvPr>
        </p:nvSpPr>
        <p:spPr>
          <a:xfrm>
            <a:off x="431172" y="553616"/>
            <a:ext cx="7914087" cy="4008859"/>
          </a:xfrm>
        </p:spPr>
        <p:txBody>
          <a:bodyPr/>
          <a:lstStyle/>
          <a:p>
            <a:r>
              <a:rPr lang="en-US" b="1"/>
              <a:t>language</a:t>
            </a:r>
          </a:p>
        </p:txBody>
      </p:sp>
      <p:sp>
        <p:nvSpPr>
          <p:cNvPr id="4" name="Date Placeholder 3">
            <a:extLst>
              <a:ext uri="{FF2B5EF4-FFF2-40B4-BE49-F238E27FC236}">
                <a16:creationId xmlns:a16="http://schemas.microsoft.com/office/drawing/2014/main" id="{6B356CF4-8A40-2044-A0D7-DADB908684FB}"/>
              </a:ext>
            </a:extLst>
          </p:cNvPr>
          <p:cNvSpPr>
            <a:spLocks noGrp="1"/>
          </p:cNvSpPr>
          <p:nvPr>
            <p:ph type="dt" sz="half" idx="10"/>
          </p:nvPr>
        </p:nvSpPr>
        <p:spPr/>
        <p:txBody>
          <a:bodyPr/>
          <a:lstStyle/>
          <a:p>
            <a:fld id="{44E2E664-B024-4B15-A27C-3009EED3249B}" type="datetime1">
              <a:rPr lang="en-US" smtClean="0"/>
              <a:t>4/12/2026</a:t>
            </a:fld>
            <a:endParaRPr lang="en-US" dirty="0"/>
          </a:p>
        </p:txBody>
      </p:sp>
      <p:sp>
        <p:nvSpPr>
          <p:cNvPr id="6" name="Slide Number Placeholder 5">
            <a:extLst>
              <a:ext uri="{FF2B5EF4-FFF2-40B4-BE49-F238E27FC236}">
                <a16:creationId xmlns:a16="http://schemas.microsoft.com/office/drawing/2014/main" id="{70475F88-7511-1363-9C1E-FE43F028F684}"/>
              </a:ext>
            </a:extLst>
          </p:cNvPr>
          <p:cNvSpPr>
            <a:spLocks noGrp="1"/>
          </p:cNvSpPr>
          <p:nvPr>
            <p:ph type="sldNum" sz="quarter" idx="12"/>
          </p:nvPr>
        </p:nvSpPr>
        <p:spPr/>
        <p:txBody>
          <a:bodyPr/>
          <a:lstStyle/>
          <a:p>
            <a:fld id="{84C450F2-3BB4-4AE4-8A35-A9D7AEA4C850}" type="slidenum">
              <a:rPr lang="en-US" smtClean="0"/>
              <a:t>9</a:t>
            </a:fld>
            <a:endParaRPr lang="en-US" dirty="0"/>
          </a:p>
        </p:txBody>
      </p:sp>
      <p:sp>
        <p:nvSpPr>
          <p:cNvPr id="9" name="Footer Placeholder 4">
            <a:extLst>
              <a:ext uri="{FF2B5EF4-FFF2-40B4-BE49-F238E27FC236}">
                <a16:creationId xmlns:a16="http://schemas.microsoft.com/office/drawing/2014/main" id="{03B83172-365D-9167-577C-8ADE239F10AE}"/>
              </a:ext>
            </a:extLst>
          </p:cNvPr>
          <p:cNvSpPr>
            <a:spLocks noGrp="1"/>
          </p:cNvSpPr>
          <p:nvPr>
            <p:ph type="ftr" sz="quarter" idx="11"/>
          </p:nvPr>
        </p:nvSpPr>
        <p:spPr>
          <a:xfrm>
            <a:off x="8893370" y="6490524"/>
            <a:ext cx="2662834" cy="336141"/>
          </a:xfrm>
        </p:spPr>
        <p:txBody>
          <a:bodyPr/>
          <a:lstStyle/>
          <a:p>
            <a:r>
              <a:rPr lang="en-US">
                <a:ea typeface="+mn-lt"/>
                <a:cs typeface="+mn-lt"/>
              </a:rPr>
              <a:t>Prometheus Conference 2026 - Demarri Dosunmu </a:t>
            </a:r>
            <a:endParaRPr lang="en-US"/>
          </a:p>
        </p:txBody>
      </p:sp>
    </p:spTree>
    <p:extLst>
      <p:ext uri="{BB962C8B-B14F-4D97-AF65-F5344CB8AC3E}">
        <p14:creationId xmlns:p14="http://schemas.microsoft.com/office/powerpoint/2010/main" val="2484956114"/>
      </p:ext>
    </p:extLst>
  </p:cSld>
  <p:clrMapOvr>
    <a:masterClrMapping/>
  </p:clrMapOvr>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70EC8-9E20-414A-9F27-409BF84387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EE88E53-1348-4048-BE11-4BFB7428C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038C17-BDB3-4721-A558-8B6A63F5753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590</Words>
  <Application>Microsoft Office PowerPoint</Application>
  <PresentationFormat>Widescreen</PresentationFormat>
  <Paragraphs>119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OasisVTI</vt:lpstr>
      <vt:lpstr>ONLY LIBERTARIANISM COHERES WITH THE COMMON SELF</vt:lpstr>
      <vt:lpstr>exigence</vt:lpstr>
      <vt:lpstr>Agenda</vt:lpstr>
      <vt:lpstr>POSITIONS</vt:lpstr>
      <vt:lpstr>RELIGION &amp; SPRITIUALISM</vt:lpstr>
      <vt:lpstr>RELIGION</vt:lpstr>
      <vt:lpstr>Agnosticism &amp; atheism</vt:lpstr>
      <vt:lpstr>Are spirits uncaused?</vt:lpstr>
      <vt:lpstr>language</vt:lpstr>
      <vt:lpstr>If I were...</vt:lpstr>
      <vt:lpstr>evolution</vt:lpstr>
      <vt:lpstr>Natural selection</vt:lpstr>
      <vt:lpstr>WHY HUMANS?</vt:lpstr>
      <vt:lpstr>PowerPoint Presentation</vt:lpstr>
      <vt:lpstr>analysis</vt:lpstr>
      <vt:lpstr>LIBERTARIANISM</vt:lpstr>
      <vt:lpstr>Hard determinism</vt:lpstr>
      <vt:lpstr>impossibilism</vt:lpstr>
      <vt:lpstr>PowerPoint Presentation</vt:lpstr>
      <vt:lpstr>bypassing</vt:lpstr>
      <vt:lpstr>CONCLUSION: INCOHERENCE</vt:lpstr>
      <vt:lpstr>Q&amp;A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1269</cp:revision>
  <dcterms:created xsi:type="dcterms:W3CDTF">2026-04-11T14:33:32Z</dcterms:created>
  <dcterms:modified xsi:type="dcterms:W3CDTF">2026-04-12T23:18:35Z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